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437" r:id="rId3"/>
    <p:sldId id="436" r:id="rId4"/>
    <p:sldId id="438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428" r:id="rId15"/>
    <p:sldId id="427" r:id="rId16"/>
    <p:sldId id="270" r:id="rId17"/>
    <p:sldId id="271" r:id="rId18"/>
    <p:sldId id="272" r:id="rId19"/>
    <p:sldId id="273" r:id="rId20"/>
    <p:sldId id="430" r:id="rId21"/>
    <p:sldId id="429" r:id="rId22"/>
    <p:sldId id="431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369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70" r:id="rId65"/>
    <p:sldId id="371" r:id="rId66"/>
    <p:sldId id="372" r:id="rId67"/>
    <p:sldId id="373" r:id="rId68"/>
    <p:sldId id="374" r:id="rId69"/>
    <p:sldId id="375" r:id="rId70"/>
    <p:sldId id="434" r:id="rId71"/>
    <p:sldId id="432" r:id="rId72"/>
    <p:sldId id="420" r:id="rId73"/>
    <p:sldId id="376" r:id="rId74"/>
    <p:sldId id="317" r:id="rId75"/>
    <p:sldId id="421" r:id="rId76"/>
    <p:sldId id="318" r:id="rId77"/>
    <p:sldId id="377" r:id="rId78"/>
    <p:sldId id="378" r:id="rId79"/>
    <p:sldId id="379" r:id="rId80"/>
    <p:sldId id="422" r:id="rId81"/>
    <p:sldId id="423" r:id="rId82"/>
    <p:sldId id="424" r:id="rId83"/>
    <p:sldId id="425" r:id="rId84"/>
    <p:sldId id="380" r:id="rId85"/>
    <p:sldId id="435" r:id="rId86"/>
    <p:sldId id="381" r:id="rId87"/>
    <p:sldId id="319" r:id="rId88"/>
    <p:sldId id="320" r:id="rId89"/>
    <p:sldId id="321" r:id="rId90"/>
    <p:sldId id="322" r:id="rId91"/>
    <p:sldId id="323" r:id="rId92"/>
    <p:sldId id="324" r:id="rId93"/>
    <p:sldId id="325" r:id="rId94"/>
    <p:sldId id="326" r:id="rId95"/>
    <p:sldId id="327" r:id="rId96"/>
    <p:sldId id="328" r:id="rId97"/>
    <p:sldId id="329" r:id="rId98"/>
    <p:sldId id="330" r:id="rId99"/>
    <p:sldId id="331" r:id="rId100"/>
    <p:sldId id="340" r:id="rId101"/>
    <p:sldId id="341" r:id="rId102"/>
    <p:sldId id="333" r:id="rId103"/>
    <p:sldId id="334" r:id="rId104"/>
    <p:sldId id="335" r:id="rId105"/>
    <p:sldId id="343" r:id="rId106"/>
    <p:sldId id="336" r:id="rId107"/>
    <p:sldId id="344" r:id="rId108"/>
    <p:sldId id="345" r:id="rId109"/>
    <p:sldId id="347" r:id="rId110"/>
    <p:sldId id="342" r:id="rId111"/>
    <p:sldId id="337" r:id="rId112"/>
    <p:sldId id="338" r:id="rId113"/>
    <p:sldId id="339" r:id="rId114"/>
    <p:sldId id="348" r:id="rId115"/>
    <p:sldId id="349" r:id="rId116"/>
    <p:sldId id="350" r:id="rId117"/>
    <p:sldId id="351" r:id="rId118"/>
    <p:sldId id="360" r:id="rId119"/>
    <p:sldId id="352" r:id="rId120"/>
    <p:sldId id="353" r:id="rId121"/>
    <p:sldId id="354" r:id="rId122"/>
    <p:sldId id="355" r:id="rId123"/>
    <p:sldId id="361" r:id="rId124"/>
    <p:sldId id="356" r:id="rId125"/>
    <p:sldId id="357" r:id="rId126"/>
    <p:sldId id="359" r:id="rId127"/>
    <p:sldId id="362" r:id="rId128"/>
    <p:sldId id="364" r:id="rId129"/>
    <p:sldId id="426" r:id="rId130"/>
    <p:sldId id="365" r:id="rId131"/>
    <p:sldId id="366" r:id="rId132"/>
    <p:sldId id="367" r:id="rId133"/>
    <p:sldId id="368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11" r:id="rId161"/>
    <p:sldId id="409" r:id="rId162"/>
    <p:sldId id="408" r:id="rId163"/>
    <p:sldId id="412" r:id="rId164"/>
    <p:sldId id="414" r:id="rId165"/>
    <p:sldId id="415" r:id="rId166"/>
    <p:sldId id="416" r:id="rId167"/>
    <p:sldId id="417" r:id="rId168"/>
    <p:sldId id="418" r:id="rId169"/>
    <p:sldId id="419" r:id="rId170"/>
    <p:sldId id="439" r:id="rId171"/>
    <p:sldId id="440" r:id="rId172"/>
    <p:sldId id="441" r:id="rId173"/>
    <p:sldId id="443" r:id="rId174"/>
    <p:sldId id="444" r:id="rId175"/>
    <p:sldId id="445" r:id="rId176"/>
    <p:sldId id="446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D3E"/>
    <a:srgbClr val="795E26"/>
    <a:srgbClr val="AF00DB"/>
    <a:srgbClr val="0000FF"/>
    <a:srgbClr val="267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0"/>
    <p:restoredTop sz="94652"/>
  </p:normalViewPr>
  <p:slideViewPr>
    <p:cSldViewPr snapToGrid="0">
      <p:cViewPr varScale="1">
        <p:scale>
          <a:sx n="121" d="100"/>
          <a:sy n="121" d="100"/>
        </p:scale>
        <p:origin x="116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4E2C6-34E8-4055-875F-B2225C65F29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7A0E08-C788-47E1-BB7B-08E4B111D9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</a:t>
          </a:r>
          <a:r>
            <a:rPr lang="en-US" b="0" dirty="0" err="1">
              <a:solidFill>
                <a:schemeClr val="accent1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SoaVector</a:t>
          </a:r>
          <a:r>
            <a:rPr lang="en-US" b="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b="0" dirty="0">
              <a:solidFill>
                <a:srgbClr val="00B0F0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b="0" dirty="0">
              <a:latin typeface="Fira Code" pitchFamily="49" charset="0"/>
              <a:ea typeface="Fira Code" pitchFamily="49" charset="0"/>
              <a:cs typeface="Fira Code" pitchFamily="49" charset="0"/>
            </a:rPr>
            <a:t>&gt;</a:t>
          </a:r>
          <a:endParaRPr lang="en-US" dirty="0">
            <a:solidFill>
              <a:schemeClr val="accent1"/>
            </a:solidFill>
            <a:latin typeface="Fira Code" pitchFamily="49" charset="0"/>
            <a:ea typeface="Fira Code" pitchFamily="49" charset="0"/>
            <a:cs typeface="Fira Code" pitchFamily="49" charset="0"/>
          </a:endParaRPr>
        </a:p>
      </dgm:t>
    </dgm:pt>
    <dgm:pt modelId="{4A23F800-19FE-4FB4-A29D-2E9B281E26B3}" type="parTrans" cxnId="{3599DBF3-E97C-4775-8383-02977CD8720C}">
      <dgm:prSet/>
      <dgm:spPr/>
      <dgm:t>
        <a:bodyPr/>
        <a:lstStyle/>
        <a:p>
          <a:endParaRPr lang="en-US"/>
        </a:p>
      </dgm:t>
    </dgm:pt>
    <dgm:pt modelId="{54D1E646-A284-4293-8285-1DC7A0E2DC7F}" type="sibTrans" cxnId="{3599DBF3-E97C-4775-8383-02977CD8720C}">
      <dgm:prSet/>
      <dgm:spPr/>
      <dgm:t>
        <a:bodyPr/>
        <a:lstStyle/>
        <a:p>
          <a:endParaRPr lang="en-US"/>
        </a:p>
      </dgm:t>
    </dgm:pt>
    <dgm:pt modelId="{C2657864-A8A7-49BC-B462-7732121CE1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Socialize </a:t>
          </a:r>
          <a:r>
            <a:rPr lang="en-US" dirty="0">
              <a:solidFill>
                <a:schemeClr val="accent1"/>
              </a:solidFill>
            </a:rPr>
            <a:t>reflection</a:t>
          </a:r>
          <a:r>
            <a:rPr lang="en-US" dirty="0"/>
            <a:t> techniques</a:t>
          </a:r>
        </a:p>
      </dgm:t>
    </dgm:pt>
    <dgm:pt modelId="{82055A24-F847-4634-90AC-038828D55D51}" type="parTrans" cxnId="{D5CDE9D0-EF5A-4710-9625-FA52312FB4DE}">
      <dgm:prSet/>
      <dgm:spPr/>
      <dgm:t>
        <a:bodyPr/>
        <a:lstStyle/>
        <a:p>
          <a:endParaRPr lang="en-US"/>
        </a:p>
      </dgm:t>
    </dgm:pt>
    <dgm:pt modelId="{3350477D-465D-43E3-B73C-FFEE3763DC25}" type="sibTrans" cxnId="{D5CDE9D0-EF5A-4710-9625-FA52312FB4DE}">
      <dgm:prSet/>
      <dgm:spPr/>
      <dgm:t>
        <a:bodyPr/>
        <a:lstStyle/>
        <a:p>
          <a:endParaRPr lang="en-US"/>
        </a:p>
      </dgm:t>
    </dgm:pt>
    <dgm:pt modelId="{9917480B-C8BC-49FF-B7C5-445AE976721F}" type="pres">
      <dgm:prSet presAssocID="{5044E2C6-34E8-4055-875F-B2225C65F292}" presName="root" presStyleCnt="0">
        <dgm:presLayoutVars>
          <dgm:dir/>
          <dgm:resizeHandles val="exact"/>
        </dgm:presLayoutVars>
      </dgm:prSet>
      <dgm:spPr/>
    </dgm:pt>
    <dgm:pt modelId="{1797A2F9-AF62-4142-A9AC-C608F8F9B2D8}" type="pres">
      <dgm:prSet presAssocID="{867A0E08-C788-47E1-BB7B-08E4B111D9F1}" presName="compNode" presStyleCnt="0"/>
      <dgm:spPr/>
    </dgm:pt>
    <dgm:pt modelId="{550FB469-4472-40C5-AB41-61071FAF1055}" type="pres">
      <dgm:prSet presAssocID="{867A0E08-C788-47E1-BB7B-08E4B111D9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09C6799-2EF0-4915-B01E-7CB30AC767BA}" type="pres">
      <dgm:prSet presAssocID="{867A0E08-C788-47E1-BB7B-08E4B111D9F1}" presName="spaceRect" presStyleCnt="0"/>
      <dgm:spPr/>
    </dgm:pt>
    <dgm:pt modelId="{311403B4-AA78-42B3-8822-E872D051C949}" type="pres">
      <dgm:prSet presAssocID="{867A0E08-C788-47E1-BB7B-08E4B111D9F1}" presName="textRect" presStyleLbl="revTx" presStyleIdx="0" presStyleCnt="2">
        <dgm:presLayoutVars>
          <dgm:chMax val="1"/>
          <dgm:chPref val="1"/>
        </dgm:presLayoutVars>
      </dgm:prSet>
      <dgm:spPr/>
    </dgm:pt>
    <dgm:pt modelId="{431E9765-94A7-4DE2-BEBD-0312C25F462B}" type="pres">
      <dgm:prSet presAssocID="{54D1E646-A284-4293-8285-1DC7A0E2DC7F}" presName="sibTrans" presStyleCnt="0"/>
      <dgm:spPr/>
    </dgm:pt>
    <dgm:pt modelId="{602C68AF-8199-4A3E-8356-CBF0131E2135}" type="pres">
      <dgm:prSet presAssocID="{C2657864-A8A7-49BC-B462-7732121CE114}" presName="compNode" presStyleCnt="0"/>
      <dgm:spPr/>
    </dgm:pt>
    <dgm:pt modelId="{DC4B3FBB-E4A2-4199-9120-4800A041B8E9}" type="pres">
      <dgm:prSet presAssocID="{C2657864-A8A7-49BC-B462-7732121CE1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31C8532-48E7-420A-A1C2-AA4A4B457078}" type="pres">
      <dgm:prSet presAssocID="{C2657864-A8A7-49BC-B462-7732121CE114}" presName="spaceRect" presStyleCnt="0"/>
      <dgm:spPr/>
    </dgm:pt>
    <dgm:pt modelId="{9BE88BA5-F90C-41A6-A14F-7F222E9E959C}" type="pres">
      <dgm:prSet presAssocID="{C2657864-A8A7-49BC-B462-7732121CE1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445371B-BD15-8F4E-BF1E-1446A1390104}" type="presOf" srcId="{867A0E08-C788-47E1-BB7B-08E4B111D9F1}" destId="{311403B4-AA78-42B3-8822-E872D051C949}" srcOrd="0" destOrd="0" presId="urn:microsoft.com/office/officeart/2018/2/layout/IconLabelList"/>
    <dgm:cxn modelId="{7A6AB861-604E-4244-8E3A-4F3BCEB81F74}" type="presOf" srcId="{C2657864-A8A7-49BC-B462-7732121CE114}" destId="{9BE88BA5-F90C-41A6-A14F-7F222E9E959C}" srcOrd="0" destOrd="0" presId="urn:microsoft.com/office/officeart/2018/2/layout/IconLabelList"/>
    <dgm:cxn modelId="{62FF01BC-4F6C-794A-BE17-8B93023DD0FC}" type="presOf" srcId="{5044E2C6-34E8-4055-875F-B2225C65F292}" destId="{9917480B-C8BC-49FF-B7C5-445AE976721F}" srcOrd="0" destOrd="0" presId="urn:microsoft.com/office/officeart/2018/2/layout/IconLabelList"/>
    <dgm:cxn modelId="{D5CDE9D0-EF5A-4710-9625-FA52312FB4DE}" srcId="{5044E2C6-34E8-4055-875F-B2225C65F292}" destId="{C2657864-A8A7-49BC-B462-7732121CE114}" srcOrd="1" destOrd="0" parTransId="{82055A24-F847-4634-90AC-038828D55D51}" sibTransId="{3350477D-465D-43E3-B73C-FFEE3763DC25}"/>
    <dgm:cxn modelId="{3599DBF3-E97C-4775-8383-02977CD8720C}" srcId="{5044E2C6-34E8-4055-875F-B2225C65F292}" destId="{867A0E08-C788-47E1-BB7B-08E4B111D9F1}" srcOrd="0" destOrd="0" parTransId="{4A23F800-19FE-4FB4-A29D-2E9B281E26B3}" sibTransId="{54D1E646-A284-4293-8285-1DC7A0E2DC7F}"/>
    <dgm:cxn modelId="{C5156A9F-3528-5B4C-80D7-96911DD54B64}" type="presParOf" srcId="{9917480B-C8BC-49FF-B7C5-445AE976721F}" destId="{1797A2F9-AF62-4142-A9AC-C608F8F9B2D8}" srcOrd="0" destOrd="0" presId="urn:microsoft.com/office/officeart/2018/2/layout/IconLabelList"/>
    <dgm:cxn modelId="{8EA93E6F-E6A2-634B-B38B-3DCAAEB2FC13}" type="presParOf" srcId="{1797A2F9-AF62-4142-A9AC-C608F8F9B2D8}" destId="{550FB469-4472-40C5-AB41-61071FAF1055}" srcOrd="0" destOrd="0" presId="urn:microsoft.com/office/officeart/2018/2/layout/IconLabelList"/>
    <dgm:cxn modelId="{33A34CB0-8B4D-7C4E-A9E6-32ECA915FB0B}" type="presParOf" srcId="{1797A2F9-AF62-4142-A9AC-C608F8F9B2D8}" destId="{409C6799-2EF0-4915-B01E-7CB30AC767BA}" srcOrd="1" destOrd="0" presId="urn:microsoft.com/office/officeart/2018/2/layout/IconLabelList"/>
    <dgm:cxn modelId="{D5EB41AB-4003-B146-A5D1-E73C4DBA76A9}" type="presParOf" srcId="{1797A2F9-AF62-4142-A9AC-C608F8F9B2D8}" destId="{311403B4-AA78-42B3-8822-E872D051C949}" srcOrd="2" destOrd="0" presId="urn:microsoft.com/office/officeart/2018/2/layout/IconLabelList"/>
    <dgm:cxn modelId="{AF49491E-11A6-AE46-A9C6-DCC5B56C5990}" type="presParOf" srcId="{9917480B-C8BC-49FF-B7C5-445AE976721F}" destId="{431E9765-94A7-4DE2-BEBD-0312C25F462B}" srcOrd="1" destOrd="0" presId="urn:microsoft.com/office/officeart/2018/2/layout/IconLabelList"/>
    <dgm:cxn modelId="{A25DF1F8-2D1C-A743-9783-0329546361D1}" type="presParOf" srcId="{9917480B-C8BC-49FF-B7C5-445AE976721F}" destId="{602C68AF-8199-4A3E-8356-CBF0131E2135}" srcOrd="2" destOrd="0" presId="urn:microsoft.com/office/officeart/2018/2/layout/IconLabelList"/>
    <dgm:cxn modelId="{47FE8BB1-2156-044E-93E1-0ED3C7D8AFBE}" type="presParOf" srcId="{602C68AF-8199-4A3E-8356-CBF0131E2135}" destId="{DC4B3FBB-E4A2-4199-9120-4800A041B8E9}" srcOrd="0" destOrd="0" presId="urn:microsoft.com/office/officeart/2018/2/layout/IconLabelList"/>
    <dgm:cxn modelId="{9E38CDFC-269F-C94B-AC5E-600A8DF8193A}" type="presParOf" srcId="{602C68AF-8199-4A3E-8356-CBF0131E2135}" destId="{E31C8532-48E7-420A-A1C2-AA4A4B457078}" srcOrd="1" destOrd="0" presId="urn:microsoft.com/office/officeart/2018/2/layout/IconLabelList"/>
    <dgm:cxn modelId="{A59A53A6-C655-3546-A0F3-A177184DE0C9}" type="presParOf" srcId="{602C68AF-8199-4A3E-8356-CBF0131E2135}" destId="{9BE88BA5-F90C-41A6-A14F-7F222E9E959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F916F-C684-43AA-87DA-07366948953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31A630-A699-43E7-BF7A-3481F47397BD}">
      <dgm:prSet custT="1"/>
      <dgm:spPr/>
      <dgm:t>
        <a:bodyPr/>
        <a:lstStyle/>
        <a:p>
          <a:r>
            <a:rPr lang="en-US" sz="2400" dirty="0"/>
            <a:t>Implemented </a:t>
          </a:r>
          <a:r>
            <a:rPr lang="en-US" sz="2400" b="0" dirty="0" err="1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SoaVector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sz="2400" b="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&gt;</a:t>
          </a:r>
          <a:endParaRPr lang="en-US" sz="2400" dirty="0">
            <a:latin typeface="Fira Code" pitchFamily="49" charset="0"/>
            <a:ea typeface="Fira Code" pitchFamily="49" charset="0"/>
            <a:cs typeface="Fira Code" pitchFamily="49" charset="0"/>
          </a:endParaRPr>
        </a:p>
      </dgm:t>
    </dgm:pt>
    <dgm:pt modelId="{2125C736-16D3-42E1-BFBE-28EC2EE13B00}" type="parTrans" cxnId="{42D0703A-9A0C-42BC-BA89-25F288E08F02}">
      <dgm:prSet/>
      <dgm:spPr/>
      <dgm:t>
        <a:bodyPr/>
        <a:lstStyle/>
        <a:p>
          <a:endParaRPr lang="en-US"/>
        </a:p>
      </dgm:t>
    </dgm:pt>
    <dgm:pt modelId="{38A63A82-21F8-4089-8A75-CF3BA8B8195F}" type="sibTrans" cxnId="{42D0703A-9A0C-42BC-BA89-25F288E08F02}">
      <dgm:prSet/>
      <dgm:spPr/>
      <dgm:t>
        <a:bodyPr/>
        <a:lstStyle/>
        <a:p>
          <a:endParaRPr lang="en-US"/>
        </a:p>
      </dgm:t>
    </dgm:pt>
    <dgm:pt modelId="{DFFF685D-FEE9-4072-BE53-C3BA37CB5687}">
      <dgm:prSet custT="1"/>
      <dgm:spPr/>
      <dgm:t>
        <a:bodyPr/>
        <a:lstStyle/>
        <a:p>
          <a:r>
            <a:rPr lang="en-US" sz="2400" b="0" dirty="0" err="1">
              <a:solidFill>
                <a:srgbClr val="AF00DB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consteval</a:t>
          </a:r>
          <a:r>
            <a:rPr lang="en-US" sz="2400" dirty="0"/>
            <a:t> / </a:t>
          </a:r>
          <a:r>
            <a:rPr lang="en-US" sz="2400" b="0" dirty="0" err="1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define_aggregate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endParaRPr lang="en-US" sz="2400" dirty="0">
            <a:latin typeface="Fira Code" pitchFamily="49" charset="0"/>
            <a:ea typeface="Fira Code" pitchFamily="49" charset="0"/>
            <a:cs typeface="Fira Code" pitchFamily="49" charset="0"/>
          </a:endParaRPr>
        </a:p>
      </dgm:t>
    </dgm:pt>
    <dgm:pt modelId="{BF4A8C45-0CB7-435D-AC12-4619525033B1}" type="parTrans" cxnId="{1DBEBF8E-E702-4A18-9848-93B39B4A050E}">
      <dgm:prSet/>
      <dgm:spPr/>
      <dgm:t>
        <a:bodyPr/>
        <a:lstStyle/>
        <a:p>
          <a:endParaRPr lang="en-US"/>
        </a:p>
      </dgm:t>
    </dgm:pt>
    <dgm:pt modelId="{1FCFA7E6-127E-48F1-8995-3543F3DFC2AA}" type="sibTrans" cxnId="{1DBEBF8E-E702-4A18-9848-93B39B4A050E}">
      <dgm:prSet/>
      <dgm:spPr/>
      <dgm:t>
        <a:bodyPr/>
        <a:lstStyle/>
        <a:p>
          <a:endParaRPr lang="en-US"/>
        </a:p>
      </dgm:t>
    </dgm:pt>
    <dgm:pt modelId="{A5103D53-BD77-4C7A-8D14-2AA8B03BE25C}">
      <dgm:prSet/>
      <dgm:spPr/>
      <dgm:t>
        <a:bodyPr/>
        <a:lstStyle/>
        <a:p>
          <a:r>
            <a:rPr lang="en-US" dirty="0"/>
            <a:t>Formatting an arbitrary type</a:t>
          </a:r>
        </a:p>
      </dgm:t>
    </dgm:pt>
    <dgm:pt modelId="{7F8078F4-84C7-48C0-AED2-4168440ABAB1}" type="parTrans" cxnId="{023D7588-59AD-4473-B044-741D59299513}">
      <dgm:prSet/>
      <dgm:spPr/>
      <dgm:t>
        <a:bodyPr/>
        <a:lstStyle/>
        <a:p>
          <a:endParaRPr lang="en-US"/>
        </a:p>
      </dgm:t>
    </dgm:pt>
    <dgm:pt modelId="{4EA603A8-D234-413B-B372-1C63E6003D87}" type="sibTrans" cxnId="{023D7588-59AD-4473-B044-741D59299513}">
      <dgm:prSet/>
      <dgm:spPr/>
      <dgm:t>
        <a:bodyPr/>
        <a:lstStyle/>
        <a:p>
          <a:endParaRPr lang="en-US"/>
        </a:p>
      </dgm:t>
    </dgm:pt>
    <dgm:pt modelId="{B69D916C-3BF2-47D5-89AF-24E399A098FE}">
      <dgm:prSet custT="1"/>
      <dgm:spPr/>
      <dgm:t>
        <a:bodyPr/>
        <a:lstStyle/>
        <a:p>
          <a:r>
            <a:rPr lang="en-US" sz="2400" b="0" dirty="0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substitute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r>
            <a:rPr lang="en-US" sz="2400" dirty="0">
              <a:latin typeface="Fira Code" pitchFamily="49" charset="0"/>
              <a:ea typeface="Fira Code" pitchFamily="49" charset="0"/>
              <a:cs typeface="Fira Code" pitchFamily="49" charset="0"/>
            </a:rPr>
            <a:t> / </a:t>
          </a:r>
          <a:r>
            <a:rPr lang="en-US" sz="2400" b="0" dirty="0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extract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sz="2400" b="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sz="2400" b="0" dirty="0">
              <a:latin typeface="Fira Code" pitchFamily="49" charset="0"/>
              <a:ea typeface="Fira Code" pitchFamily="49" charset="0"/>
              <a:cs typeface="Fira Code" pitchFamily="49" charset="0"/>
            </a:rPr>
            <a:t>&gt;()</a:t>
          </a:r>
          <a:endParaRPr lang="en-US" sz="2400" dirty="0">
            <a:latin typeface="Fira Code" pitchFamily="49" charset="0"/>
            <a:ea typeface="Fira Code" pitchFamily="49" charset="0"/>
            <a:cs typeface="Fira Code" pitchFamily="49" charset="0"/>
          </a:endParaRPr>
        </a:p>
      </dgm:t>
    </dgm:pt>
    <dgm:pt modelId="{1850FC33-626C-41D5-AA2A-F50F7718AB27}" type="parTrans" cxnId="{1CC9E3C1-EFF7-495F-B7E6-D1464D4385C9}">
      <dgm:prSet/>
      <dgm:spPr/>
      <dgm:t>
        <a:bodyPr/>
        <a:lstStyle/>
        <a:p>
          <a:endParaRPr lang="en-US"/>
        </a:p>
      </dgm:t>
    </dgm:pt>
    <dgm:pt modelId="{61537D07-BC8E-4361-9763-D3E6AAA8F115}" type="sibTrans" cxnId="{1CC9E3C1-EFF7-495F-B7E6-D1464D4385C9}">
      <dgm:prSet/>
      <dgm:spPr/>
      <dgm:t>
        <a:bodyPr/>
        <a:lstStyle/>
        <a:p>
          <a:endParaRPr lang="en-US"/>
        </a:p>
      </dgm:t>
    </dgm:pt>
    <dgm:pt modelId="{A681FDCF-8834-41BA-B4AA-FD2445D6AB4B}">
      <dgm:prSet/>
      <dgm:spPr/>
      <dgm:t>
        <a:bodyPr/>
        <a:lstStyle/>
        <a:p>
          <a:r>
            <a:rPr lang="en-US" dirty="0"/>
            <a:t>Custom type traits and </a:t>
          </a:r>
          <a:r>
            <a:rPr lang="en-US" b="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std</a:t>
          </a:r>
          <a:r>
            <a:rPr lang="en-US" b="0" dirty="0">
              <a:latin typeface="Fira Code" pitchFamily="49" charset="0"/>
              <a:ea typeface="Fira Code" pitchFamily="49" charset="0"/>
              <a:cs typeface="Fira Code" pitchFamily="49" charset="0"/>
            </a:rPr>
            <a:t>::</a:t>
          </a:r>
          <a:r>
            <a:rPr lang="en-US" b="0" dirty="0" err="1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define_static_array</a:t>
          </a:r>
          <a:r>
            <a:rPr lang="en-US" b="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endParaRPr lang="en-US" dirty="0">
            <a:latin typeface="Fira Code" pitchFamily="49" charset="0"/>
            <a:ea typeface="Fira Code" pitchFamily="49" charset="0"/>
            <a:cs typeface="Fira Code" pitchFamily="49" charset="0"/>
          </a:endParaRPr>
        </a:p>
      </dgm:t>
    </dgm:pt>
    <dgm:pt modelId="{7F64C9C6-544A-4F7A-90AC-B5E8743DB2F8}" type="parTrans" cxnId="{5A5FCD57-AC01-4CC7-94CE-1493DED16B94}">
      <dgm:prSet/>
      <dgm:spPr/>
      <dgm:t>
        <a:bodyPr/>
        <a:lstStyle/>
        <a:p>
          <a:endParaRPr lang="en-US"/>
        </a:p>
      </dgm:t>
    </dgm:pt>
    <dgm:pt modelId="{F51E277B-F865-4E6F-B363-C7AC13C5E8FA}" type="sibTrans" cxnId="{5A5FCD57-AC01-4CC7-94CE-1493DED16B94}">
      <dgm:prSet/>
      <dgm:spPr/>
      <dgm:t>
        <a:bodyPr/>
        <a:lstStyle/>
        <a:p>
          <a:endParaRPr lang="en-US"/>
        </a:p>
      </dgm:t>
    </dgm:pt>
    <dgm:pt modelId="{742C5185-5A0D-EC47-91FF-E2488DFFA6D5}">
      <dgm:prSet/>
      <dgm:spPr/>
      <dgm:t>
        <a:bodyPr/>
        <a:lstStyle/>
        <a:p>
          <a:r>
            <a:rPr lang="en-US" dirty="0"/>
            <a:t>Many new </a:t>
          </a:r>
          <a:r>
            <a:rPr lang="en-US" dirty="0">
              <a:solidFill>
                <a:srgbClr val="AF00DB"/>
              </a:solidFill>
            </a:rPr>
            <a:t>C++26</a:t>
          </a:r>
          <a:r>
            <a:rPr lang="en-US" dirty="0"/>
            <a:t> features</a:t>
          </a:r>
          <a:endParaRPr lang="en-US" i="1" dirty="0">
            <a:solidFill>
              <a:schemeClr val="accent6"/>
            </a:solidFill>
          </a:endParaRPr>
        </a:p>
      </dgm:t>
    </dgm:pt>
    <dgm:pt modelId="{8F6C536D-E9CA-7046-9D2D-D350B0D30E27}" type="parTrans" cxnId="{949AD1A9-9279-964C-AE21-8D942D8CCE87}">
      <dgm:prSet/>
      <dgm:spPr/>
      <dgm:t>
        <a:bodyPr/>
        <a:lstStyle/>
        <a:p>
          <a:endParaRPr lang="en-US"/>
        </a:p>
      </dgm:t>
    </dgm:pt>
    <dgm:pt modelId="{2CCE98E8-C4F3-7643-B6F9-A2329407DAB2}" type="sibTrans" cxnId="{949AD1A9-9279-964C-AE21-8D942D8CCE87}">
      <dgm:prSet/>
      <dgm:spPr/>
      <dgm:t>
        <a:bodyPr/>
        <a:lstStyle/>
        <a:p>
          <a:endParaRPr lang="en-US"/>
        </a:p>
      </dgm:t>
    </dgm:pt>
    <dgm:pt modelId="{A3326857-257F-1E43-B0AC-D585B47C1194}">
      <dgm:prSet/>
      <dgm:spPr/>
      <dgm:t>
        <a:bodyPr/>
        <a:lstStyle/>
        <a:p>
          <a:r>
            <a:rPr lang="en-US" dirty="0"/>
            <a:t>Possibilities are </a:t>
          </a:r>
          <a:r>
            <a:rPr lang="en-US" i="1" dirty="0">
              <a:solidFill>
                <a:srgbClr val="267F99"/>
              </a:solidFill>
            </a:rPr>
            <a:t>endless</a:t>
          </a:r>
        </a:p>
      </dgm:t>
    </dgm:pt>
    <dgm:pt modelId="{BE9EC319-09C9-F349-8DAE-6BC1B8E3CB51}" type="parTrans" cxnId="{9A6B4D77-6CE8-7641-BED1-1DD5AE318536}">
      <dgm:prSet/>
      <dgm:spPr/>
      <dgm:t>
        <a:bodyPr/>
        <a:lstStyle/>
        <a:p>
          <a:endParaRPr lang="en-US"/>
        </a:p>
      </dgm:t>
    </dgm:pt>
    <dgm:pt modelId="{1A3FBAFB-444F-3A48-BE3D-C5AAAA5FC69F}" type="sibTrans" cxnId="{9A6B4D77-6CE8-7641-BED1-1DD5AE318536}">
      <dgm:prSet/>
      <dgm:spPr/>
      <dgm:t>
        <a:bodyPr/>
        <a:lstStyle/>
        <a:p>
          <a:endParaRPr lang="en-US"/>
        </a:p>
      </dgm:t>
    </dgm:pt>
    <dgm:pt modelId="{E2EEA7BE-50F9-4145-AF8D-4EF166261EDE}" type="pres">
      <dgm:prSet presAssocID="{0A6F916F-C684-43AA-87DA-073669489530}" presName="vert0" presStyleCnt="0">
        <dgm:presLayoutVars>
          <dgm:dir/>
          <dgm:animOne val="branch"/>
          <dgm:animLvl val="lvl"/>
        </dgm:presLayoutVars>
      </dgm:prSet>
      <dgm:spPr/>
    </dgm:pt>
    <dgm:pt modelId="{D0B3E21F-F6A6-154A-B296-BC69387122CF}" type="pres">
      <dgm:prSet presAssocID="{E731A630-A699-43E7-BF7A-3481F47397BD}" presName="thickLine" presStyleLbl="alignNode1" presStyleIdx="0" presStyleCnt="7"/>
      <dgm:spPr/>
    </dgm:pt>
    <dgm:pt modelId="{45F7753E-14BC-904A-A86D-DB3E39C3AD44}" type="pres">
      <dgm:prSet presAssocID="{E731A630-A699-43E7-BF7A-3481F47397BD}" presName="horz1" presStyleCnt="0"/>
      <dgm:spPr/>
    </dgm:pt>
    <dgm:pt modelId="{6B5E305B-8444-F84D-B04F-168FAD3BBF53}" type="pres">
      <dgm:prSet presAssocID="{E731A630-A699-43E7-BF7A-3481F47397BD}" presName="tx1" presStyleLbl="revTx" presStyleIdx="0" presStyleCnt="7"/>
      <dgm:spPr/>
    </dgm:pt>
    <dgm:pt modelId="{FDA65D60-6E2E-C443-B449-4D8509DCA353}" type="pres">
      <dgm:prSet presAssocID="{E731A630-A699-43E7-BF7A-3481F47397BD}" presName="vert1" presStyleCnt="0"/>
      <dgm:spPr/>
    </dgm:pt>
    <dgm:pt modelId="{D4BCAB75-95D7-AB42-B12A-AB47F1A9DB2C}" type="pres">
      <dgm:prSet presAssocID="{DFFF685D-FEE9-4072-BE53-C3BA37CB5687}" presName="thickLine" presStyleLbl="alignNode1" presStyleIdx="1" presStyleCnt="7"/>
      <dgm:spPr/>
    </dgm:pt>
    <dgm:pt modelId="{7A0D8D7E-4FF3-454D-AC1D-199DDB9B7874}" type="pres">
      <dgm:prSet presAssocID="{DFFF685D-FEE9-4072-BE53-C3BA37CB5687}" presName="horz1" presStyleCnt="0"/>
      <dgm:spPr/>
    </dgm:pt>
    <dgm:pt modelId="{8C979B6C-8F9A-DC46-902F-8B34160D2846}" type="pres">
      <dgm:prSet presAssocID="{DFFF685D-FEE9-4072-BE53-C3BA37CB5687}" presName="tx1" presStyleLbl="revTx" presStyleIdx="1" presStyleCnt="7"/>
      <dgm:spPr/>
    </dgm:pt>
    <dgm:pt modelId="{BAC3997F-C9D4-694C-A888-89D06DF04363}" type="pres">
      <dgm:prSet presAssocID="{DFFF685D-FEE9-4072-BE53-C3BA37CB5687}" presName="vert1" presStyleCnt="0"/>
      <dgm:spPr/>
    </dgm:pt>
    <dgm:pt modelId="{6C1DEE26-3FBF-034B-A940-10BB3978AB31}" type="pres">
      <dgm:prSet presAssocID="{A5103D53-BD77-4C7A-8D14-2AA8B03BE25C}" presName="thickLine" presStyleLbl="alignNode1" presStyleIdx="2" presStyleCnt="7"/>
      <dgm:spPr/>
    </dgm:pt>
    <dgm:pt modelId="{F148859F-DF10-C34E-B125-BA409BF623EB}" type="pres">
      <dgm:prSet presAssocID="{A5103D53-BD77-4C7A-8D14-2AA8B03BE25C}" presName="horz1" presStyleCnt="0"/>
      <dgm:spPr/>
    </dgm:pt>
    <dgm:pt modelId="{A066D9AB-9DB4-ED42-9F45-B1EA78A236D6}" type="pres">
      <dgm:prSet presAssocID="{A5103D53-BD77-4C7A-8D14-2AA8B03BE25C}" presName="tx1" presStyleLbl="revTx" presStyleIdx="2" presStyleCnt="7"/>
      <dgm:spPr/>
    </dgm:pt>
    <dgm:pt modelId="{7FB13C3B-9A7A-0246-BB3F-0B8F51834937}" type="pres">
      <dgm:prSet presAssocID="{A5103D53-BD77-4C7A-8D14-2AA8B03BE25C}" presName="vert1" presStyleCnt="0"/>
      <dgm:spPr/>
    </dgm:pt>
    <dgm:pt modelId="{314D2FB6-3CB1-1842-8016-ABB0FC7B7373}" type="pres">
      <dgm:prSet presAssocID="{B69D916C-3BF2-47D5-89AF-24E399A098FE}" presName="thickLine" presStyleLbl="alignNode1" presStyleIdx="3" presStyleCnt="7"/>
      <dgm:spPr/>
    </dgm:pt>
    <dgm:pt modelId="{E8F66154-3BA6-5C4B-9802-4F71FFE6B0E6}" type="pres">
      <dgm:prSet presAssocID="{B69D916C-3BF2-47D5-89AF-24E399A098FE}" presName="horz1" presStyleCnt="0"/>
      <dgm:spPr/>
    </dgm:pt>
    <dgm:pt modelId="{604C7656-96B0-AC4B-9AD1-CD3EA1B3DAA9}" type="pres">
      <dgm:prSet presAssocID="{B69D916C-3BF2-47D5-89AF-24E399A098FE}" presName="tx1" presStyleLbl="revTx" presStyleIdx="3" presStyleCnt="7"/>
      <dgm:spPr/>
    </dgm:pt>
    <dgm:pt modelId="{1D6CB501-E93C-1948-9710-CCBD3011E359}" type="pres">
      <dgm:prSet presAssocID="{B69D916C-3BF2-47D5-89AF-24E399A098FE}" presName="vert1" presStyleCnt="0"/>
      <dgm:spPr/>
    </dgm:pt>
    <dgm:pt modelId="{C45532D5-1DBD-1B44-A6A7-92AAD6D3BB4A}" type="pres">
      <dgm:prSet presAssocID="{A681FDCF-8834-41BA-B4AA-FD2445D6AB4B}" presName="thickLine" presStyleLbl="alignNode1" presStyleIdx="4" presStyleCnt="7"/>
      <dgm:spPr/>
    </dgm:pt>
    <dgm:pt modelId="{B1A0F15C-4DBB-3F4B-9E39-88A90409CAA7}" type="pres">
      <dgm:prSet presAssocID="{A681FDCF-8834-41BA-B4AA-FD2445D6AB4B}" presName="horz1" presStyleCnt="0"/>
      <dgm:spPr/>
    </dgm:pt>
    <dgm:pt modelId="{9934B2AF-227A-2C4E-A626-6687A214129A}" type="pres">
      <dgm:prSet presAssocID="{A681FDCF-8834-41BA-B4AA-FD2445D6AB4B}" presName="tx1" presStyleLbl="revTx" presStyleIdx="4" presStyleCnt="7"/>
      <dgm:spPr/>
    </dgm:pt>
    <dgm:pt modelId="{AAE87768-2213-DD4B-9CDE-3C3037515C3F}" type="pres">
      <dgm:prSet presAssocID="{A681FDCF-8834-41BA-B4AA-FD2445D6AB4B}" presName="vert1" presStyleCnt="0"/>
      <dgm:spPr/>
    </dgm:pt>
    <dgm:pt modelId="{1DCB3365-AE22-A14B-8035-6424C1000A68}" type="pres">
      <dgm:prSet presAssocID="{742C5185-5A0D-EC47-91FF-E2488DFFA6D5}" presName="thickLine" presStyleLbl="alignNode1" presStyleIdx="5" presStyleCnt="7"/>
      <dgm:spPr/>
    </dgm:pt>
    <dgm:pt modelId="{86380BF7-8B54-5D43-9F0F-3A3E86C9B5C7}" type="pres">
      <dgm:prSet presAssocID="{742C5185-5A0D-EC47-91FF-E2488DFFA6D5}" presName="horz1" presStyleCnt="0"/>
      <dgm:spPr/>
    </dgm:pt>
    <dgm:pt modelId="{52B7FC65-7B29-694B-9192-C56B5ED49598}" type="pres">
      <dgm:prSet presAssocID="{742C5185-5A0D-EC47-91FF-E2488DFFA6D5}" presName="tx1" presStyleLbl="revTx" presStyleIdx="5" presStyleCnt="7"/>
      <dgm:spPr/>
    </dgm:pt>
    <dgm:pt modelId="{3A58BB07-EB01-B04A-8F80-D41AE9408D3B}" type="pres">
      <dgm:prSet presAssocID="{742C5185-5A0D-EC47-91FF-E2488DFFA6D5}" presName="vert1" presStyleCnt="0"/>
      <dgm:spPr/>
    </dgm:pt>
    <dgm:pt modelId="{404FF94B-1947-7740-BAF8-3888B075BB08}" type="pres">
      <dgm:prSet presAssocID="{A3326857-257F-1E43-B0AC-D585B47C1194}" presName="thickLine" presStyleLbl="alignNode1" presStyleIdx="6" presStyleCnt="7"/>
      <dgm:spPr/>
    </dgm:pt>
    <dgm:pt modelId="{6EEBA5D8-3DB0-2449-B24D-506781944013}" type="pres">
      <dgm:prSet presAssocID="{A3326857-257F-1E43-B0AC-D585B47C1194}" presName="horz1" presStyleCnt="0"/>
      <dgm:spPr/>
    </dgm:pt>
    <dgm:pt modelId="{5538077B-FB0B-4640-86F9-C3A7295E58CF}" type="pres">
      <dgm:prSet presAssocID="{A3326857-257F-1E43-B0AC-D585B47C1194}" presName="tx1" presStyleLbl="revTx" presStyleIdx="6" presStyleCnt="7"/>
      <dgm:spPr/>
    </dgm:pt>
    <dgm:pt modelId="{09725062-F546-8249-A58E-D7AC6CF64D53}" type="pres">
      <dgm:prSet presAssocID="{A3326857-257F-1E43-B0AC-D585B47C1194}" presName="vert1" presStyleCnt="0"/>
      <dgm:spPr/>
    </dgm:pt>
  </dgm:ptLst>
  <dgm:cxnLst>
    <dgm:cxn modelId="{42D0703A-9A0C-42BC-BA89-25F288E08F02}" srcId="{0A6F916F-C684-43AA-87DA-073669489530}" destId="{E731A630-A699-43E7-BF7A-3481F47397BD}" srcOrd="0" destOrd="0" parTransId="{2125C736-16D3-42E1-BFBE-28EC2EE13B00}" sibTransId="{38A63A82-21F8-4089-8A75-CF3BA8B8195F}"/>
    <dgm:cxn modelId="{9AC37547-677F-1A43-88DC-61717236BE2C}" type="presOf" srcId="{E731A630-A699-43E7-BF7A-3481F47397BD}" destId="{6B5E305B-8444-F84D-B04F-168FAD3BBF53}" srcOrd="0" destOrd="0" presId="urn:microsoft.com/office/officeart/2008/layout/LinedList"/>
    <dgm:cxn modelId="{5A5FCD57-AC01-4CC7-94CE-1493DED16B94}" srcId="{0A6F916F-C684-43AA-87DA-073669489530}" destId="{A681FDCF-8834-41BA-B4AA-FD2445D6AB4B}" srcOrd="4" destOrd="0" parTransId="{7F64C9C6-544A-4F7A-90AC-B5E8743DB2F8}" sibTransId="{F51E277B-F865-4E6F-B363-C7AC13C5E8FA}"/>
    <dgm:cxn modelId="{9A6B4D77-6CE8-7641-BED1-1DD5AE318536}" srcId="{0A6F916F-C684-43AA-87DA-073669489530}" destId="{A3326857-257F-1E43-B0AC-D585B47C1194}" srcOrd="6" destOrd="0" parTransId="{BE9EC319-09C9-F349-8DAE-6BC1B8E3CB51}" sibTransId="{1A3FBAFB-444F-3A48-BE3D-C5AAAA5FC69F}"/>
    <dgm:cxn modelId="{C5010A84-EB49-4446-800A-99BF751ACABD}" type="presOf" srcId="{B69D916C-3BF2-47D5-89AF-24E399A098FE}" destId="{604C7656-96B0-AC4B-9AD1-CD3EA1B3DAA9}" srcOrd="0" destOrd="0" presId="urn:microsoft.com/office/officeart/2008/layout/LinedList"/>
    <dgm:cxn modelId="{023D7588-59AD-4473-B044-741D59299513}" srcId="{0A6F916F-C684-43AA-87DA-073669489530}" destId="{A5103D53-BD77-4C7A-8D14-2AA8B03BE25C}" srcOrd="2" destOrd="0" parTransId="{7F8078F4-84C7-48C0-AED2-4168440ABAB1}" sibTransId="{4EA603A8-D234-413B-B372-1C63E6003D87}"/>
    <dgm:cxn modelId="{77BF7D89-93E7-FD45-AFED-FAC7FCEDD703}" type="presOf" srcId="{A3326857-257F-1E43-B0AC-D585B47C1194}" destId="{5538077B-FB0B-4640-86F9-C3A7295E58CF}" srcOrd="0" destOrd="0" presId="urn:microsoft.com/office/officeart/2008/layout/LinedList"/>
    <dgm:cxn modelId="{1DBEBF8E-E702-4A18-9848-93B39B4A050E}" srcId="{0A6F916F-C684-43AA-87DA-073669489530}" destId="{DFFF685D-FEE9-4072-BE53-C3BA37CB5687}" srcOrd="1" destOrd="0" parTransId="{BF4A8C45-0CB7-435D-AC12-4619525033B1}" sibTransId="{1FCFA7E6-127E-48F1-8995-3543F3DFC2AA}"/>
    <dgm:cxn modelId="{949AD1A9-9279-964C-AE21-8D942D8CCE87}" srcId="{0A6F916F-C684-43AA-87DA-073669489530}" destId="{742C5185-5A0D-EC47-91FF-E2488DFFA6D5}" srcOrd="5" destOrd="0" parTransId="{8F6C536D-E9CA-7046-9D2D-D350B0D30E27}" sibTransId="{2CCE98E8-C4F3-7643-B6F9-A2329407DAB2}"/>
    <dgm:cxn modelId="{44B4C8BA-AADB-8446-8417-D5F656BFB713}" type="presOf" srcId="{A5103D53-BD77-4C7A-8D14-2AA8B03BE25C}" destId="{A066D9AB-9DB4-ED42-9F45-B1EA78A236D6}" srcOrd="0" destOrd="0" presId="urn:microsoft.com/office/officeart/2008/layout/LinedList"/>
    <dgm:cxn modelId="{1CC9E3C1-EFF7-495F-B7E6-D1464D4385C9}" srcId="{0A6F916F-C684-43AA-87DA-073669489530}" destId="{B69D916C-3BF2-47D5-89AF-24E399A098FE}" srcOrd="3" destOrd="0" parTransId="{1850FC33-626C-41D5-AA2A-F50F7718AB27}" sibTransId="{61537D07-BC8E-4361-9763-D3E6AAA8F115}"/>
    <dgm:cxn modelId="{978AF1E5-1A93-7E4E-B486-C5973C4715D9}" type="presOf" srcId="{A681FDCF-8834-41BA-B4AA-FD2445D6AB4B}" destId="{9934B2AF-227A-2C4E-A626-6687A214129A}" srcOrd="0" destOrd="0" presId="urn:microsoft.com/office/officeart/2008/layout/LinedList"/>
    <dgm:cxn modelId="{C9E4E6ED-B3F5-CB4F-868D-FE2CF5401FC8}" type="presOf" srcId="{DFFF685D-FEE9-4072-BE53-C3BA37CB5687}" destId="{8C979B6C-8F9A-DC46-902F-8B34160D2846}" srcOrd="0" destOrd="0" presId="urn:microsoft.com/office/officeart/2008/layout/LinedList"/>
    <dgm:cxn modelId="{FE3BC2F7-C62B-8144-976A-277BAC856D5A}" type="presOf" srcId="{0A6F916F-C684-43AA-87DA-073669489530}" destId="{E2EEA7BE-50F9-4145-AF8D-4EF166261EDE}" srcOrd="0" destOrd="0" presId="urn:microsoft.com/office/officeart/2008/layout/LinedList"/>
    <dgm:cxn modelId="{A16656FC-06CE-8C44-B2B3-F3E51368E828}" type="presOf" srcId="{742C5185-5A0D-EC47-91FF-E2488DFFA6D5}" destId="{52B7FC65-7B29-694B-9192-C56B5ED49598}" srcOrd="0" destOrd="0" presId="urn:microsoft.com/office/officeart/2008/layout/LinedList"/>
    <dgm:cxn modelId="{B3867B46-5430-5749-BCF8-9323F2B3115C}" type="presParOf" srcId="{E2EEA7BE-50F9-4145-AF8D-4EF166261EDE}" destId="{D0B3E21F-F6A6-154A-B296-BC69387122CF}" srcOrd="0" destOrd="0" presId="urn:microsoft.com/office/officeart/2008/layout/LinedList"/>
    <dgm:cxn modelId="{ED853709-FBE3-CA45-9F57-EAD9F4CAD151}" type="presParOf" srcId="{E2EEA7BE-50F9-4145-AF8D-4EF166261EDE}" destId="{45F7753E-14BC-904A-A86D-DB3E39C3AD44}" srcOrd="1" destOrd="0" presId="urn:microsoft.com/office/officeart/2008/layout/LinedList"/>
    <dgm:cxn modelId="{A5881D3F-EC44-C74B-A075-3F7BB7492945}" type="presParOf" srcId="{45F7753E-14BC-904A-A86D-DB3E39C3AD44}" destId="{6B5E305B-8444-F84D-B04F-168FAD3BBF53}" srcOrd="0" destOrd="0" presId="urn:microsoft.com/office/officeart/2008/layout/LinedList"/>
    <dgm:cxn modelId="{860CDB76-E0E5-F645-B38C-A81E29F10792}" type="presParOf" srcId="{45F7753E-14BC-904A-A86D-DB3E39C3AD44}" destId="{FDA65D60-6E2E-C443-B449-4D8509DCA353}" srcOrd="1" destOrd="0" presId="urn:microsoft.com/office/officeart/2008/layout/LinedList"/>
    <dgm:cxn modelId="{85BA01FC-AFF9-7043-9B46-6A3C05C62949}" type="presParOf" srcId="{E2EEA7BE-50F9-4145-AF8D-4EF166261EDE}" destId="{D4BCAB75-95D7-AB42-B12A-AB47F1A9DB2C}" srcOrd="2" destOrd="0" presId="urn:microsoft.com/office/officeart/2008/layout/LinedList"/>
    <dgm:cxn modelId="{8852C768-3F58-6641-AF3A-63AF6468D967}" type="presParOf" srcId="{E2EEA7BE-50F9-4145-AF8D-4EF166261EDE}" destId="{7A0D8D7E-4FF3-454D-AC1D-199DDB9B7874}" srcOrd="3" destOrd="0" presId="urn:microsoft.com/office/officeart/2008/layout/LinedList"/>
    <dgm:cxn modelId="{3FF3D767-DA9D-F54F-883D-33683EED2A1C}" type="presParOf" srcId="{7A0D8D7E-4FF3-454D-AC1D-199DDB9B7874}" destId="{8C979B6C-8F9A-DC46-902F-8B34160D2846}" srcOrd="0" destOrd="0" presId="urn:microsoft.com/office/officeart/2008/layout/LinedList"/>
    <dgm:cxn modelId="{5547ACEF-5F25-464C-9BB7-E96DC2D9118D}" type="presParOf" srcId="{7A0D8D7E-4FF3-454D-AC1D-199DDB9B7874}" destId="{BAC3997F-C9D4-694C-A888-89D06DF04363}" srcOrd="1" destOrd="0" presId="urn:microsoft.com/office/officeart/2008/layout/LinedList"/>
    <dgm:cxn modelId="{A54AC10C-DE0A-E844-894E-451EF19C5F46}" type="presParOf" srcId="{E2EEA7BE-50F9-4145-AF8D-4EF166261EDE}" destId="{6C1DEE26-3FBF-034B-A940-10BB3978AB31}" srcOrd="4" destOrd="0" presId="urn:microsoft.com/office/officeart/2008/layout/LinedList"/>
    <dgm:cxn modelId="{26BB1346-F192-4440-8AF2-FA75BA5D30A7}" type="presParOf" srcId="{E2EEA7BE-50F9-4145-AF8D-4EF166261EDE}" destId="{F148859F-DF10-C34E-B125-BA409BF623EB}" srcOrd="5" destOrd="0" presId="urn:microsoft.com/office/officeart/2008/layout/LinedList"/>
    <dgm:cxn modelId="{A0067F56-F396-D34D-8982-ECC5F11C68E2}" type="presParOf" srcId="{F148859F-DF10-C34E-B125-BA409BF623EB}" destId="{A066D9AB-9DB4-ED42-9F45-B1EA78A236D6}" srcOrd="0" destOrd="0" presId="urn:microsoft.com/office/officeart/2008/layout/LinedList"/>
    <dgm:cxn modelId="{1AF4C952-7DB5-3640-9F15-39E77D5E6FDA}" type="presParOf" srcId="{F148859F-DF10-C34E-B125-BA409BF623EB}" destId="{7FB13C3B-9A7A-0246-BB3F-0B8F51834937}" srcOrd="1" destOrd="0" presId="urn:microsoft.com/office/officeart/2008/layout/LinedList"/>
    <dgm:cxn modelId="{1D0A6FC3-90BD-7E4B-BED1-81F18960E46D}" type="presParOf" srcId="{E2EEA7BE-50F9-4145-AF8D-4EF166261EDE}" destId="{314D2FB6-3CB1-1842-8016-ABB0FC7B7373}" srcOrd="6" destOrd="0" presId="urn:microsoft.com/office/officeart/2008/layout/LinedList"/>
    <dgm:cxn modelId="{D2029E73-3A10-1443-A812-04C451006836}" type="presParOf" srcId="{E2EEA7BE-50F9-4145-AF8D-4EF166261EDE}" destId="{E8F66154-3BA6-5C4B-9802-4F71FFE6B0E6}" srcOrd="7" destOrd="0" presId="urn:microsoft.com/office/officeart/2008/layout/LinedList"/>
    <dgm:cxn modelId="{0033ABF0-D66F-3A42-8A4A-285DF1DB7068}" type="presParOf" srcId="{E8F66154-3BA6-5C4B-9802-4F71FFE6B0E6}" destId="{604C7656-96B0-AC4B-9AD1-CD3EA1B3DAA9}" srcOrd="0" destOrd="0" presId="urn:microsoft.com/office/officeart/2008/layout/LinedList"/>
    <dgm:cxn modelId="{E37B5E46-60D4-A74F-99D4-66E5E73EF082}" type="presParOf" srcId="{E8F66154-3BA6-5C4B-9802-4F71FFE6B0E6}" destId="{1D6CB501-E93C-1948-9710-CCBD3011E359}" srcOrd="1" destOrd="0" presId="urn:microsoft.com/office/officeart/2008/layout/LinedList"/>
    <dgm:cxn modelId="{7B62B8F7-D20A-FB4D-BFB4-00D3C4D58033}" type="presParOf" srcId="{E2EEA7BE-50F9-4145-AF8D-4EF166261EDE}" destId="{C45532D5-1DBD-1B44-A6A7-92AAD6D3BB4A}" srcOrd="8" destOrd="0" presId="urn:microsoft.com/office/officeart/2008/layout/LinedList"/>
    <dgm:cxn modelId="{AA0A625E-2F09-FD41-B4AF-A40AE00C9F83}" type="presParOf" srcId="{E2EEA7BE-50F9-4145-AF8D-4EF166261EDE}" destId="{B1A0F15C-4DBB-3F4B-9E39-88A90409CAA7}" srcOrd="9" destOrd="0" presId="urn:microsoft.com/office/officeart/2008/layout/LinedList"/>
    <dgm:cxn modelId="{1B058BF8-3837-6449-9DD6-E8E6114D24BE}" type="presParOf" srcId="{B1A0F15C-4DBB-3F4B-9E39-88A90409CAA7}" destId="{9934B2AF-227A-2C4E-A626-6687A214129A}" srcOrd="0" destOrd="0" presId="urn:microsoft.com/office/officeart/2008/layout/LinedList"/>
    <dgm:cxn modelId="{A5384C3B-6E63-AC41-9A18-18B139725DEB}" type="presParOf" srcId="{B1A0F15C-4DBB-3F4B-9E39-88A90409CAA7}" destId="{AAE87768-2213-DD4B-9CDE-3C3037515C3F}" srcOrd="1" destOrd="0" presId="urn:microsoft.com/office/officeart/2008/layout/LinedList"/>
    <dgm:cxn modelId="{403FA9BF-7932-F943-86C6-B6190036EBED}" type="presParOf" srcId="{E2EEA7BE-50F9-4145-AF8D-4EF166261EDE}" destId="{1DCB3365-AE22-A14B-8035-6424C1000A68}" srcOrd="10" destOrd="0" presId="urn:microsoft.com/office/officeart/2008/layout/LinedList"/>
    <dgm:cxn modelId="{BF358D96-D25E-3C49-B9F4-36F983AE3F4C}" type="presParOf" srcId="{E2EEA7BE-50F9-4145-AF8D-4EF166261EDE}" destId="{86380BF7-8B54-5D43-9F0F-3A3E86C9B5C7}" srcOrd="11" destOrd="0" presId="urn:microsoft.com/office/officeart/2008/layout/LinedList"/>
    <dgm:cxn modelId="{8E053D75-661D-9043-A9F2-B051EE6498E6}" type="presParOf" srcId="{86380BF7-8B54-5D43-9F0F-3A3E86C9B5C7}" destId="{52B7FC65-7B29-694B-9192-C56B5ED49598}" srcOrd="0" destOrd="0" presId="urn:microsoft.com/office/officeart/2008/layout/LinedList"/>
    <dgm:cxn modelId="{F98D0420-1113-DB40-BD9D-42971258F7DC}" type="presParOf" srcId="{86380BF7-8B54-5D43-9F0F-3A3E86C9B5C7}" destId="{3A58BB07-EB01-B04A-8F80-D41AE9408D3B}" srcOrd="1" destOrd="0" presId="urn:microsoft.com/office/officeart/2008/layout/LinedList"/>
    <dgm:cxn modelId="{7C2787EA-E572-224F-B8C0-DEBA4CA5029B}" type="presParOf" srcId="{E2EEA7BE-50F9-4145-AF8D-4EF166261EDE}" destId="{404FF94B-1947-7740-BAF8-3888B075BB08}" srcOrd="12" destOrd="0" presId="urn:microsoft.com/office/officeart/2008/layout/LinedList"/>
    <dgm:cxn modelId="{8B917D28-20A5-B841-8C48-879111C00678}" type="presParOf" srcId="{E2EEA7BE-50F9-4145-AF8D-4EF166261EDE}" destId="{6EEBA5D8-3DB0-2449-B24D-506781944013}" srcOrd="13" destOrd="0" presId="urn:microsoft.com/office/officeart/2008/layout/LinedList"/>
    <dgm:cxn modelId="{F789C389-E3CB-D34B-835D-1E5CB452F3DA}" type="presParOf" srcId="{6EEBA5D8-3DB0-2449-B24D-506781944013}" destId="{5538077B-FB0B-4640-86F9-C3A7295E58CF}" srcOrd="0" destOrd="0" presId="urn:microsoft.com/office/officeart/2008/layout/LinedList"/>
    <dgm:cxn modelId="{4E777ADD-7FDD-8D40-B9EC-3BAE96E3DC2F}" type="presParOf" srcId="{6EEBA5D8-3DB0-2449-B24D-506781944013}" destId="{09725062-F546-8249-A58E-D7AC6CF64D5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FB469-4472-40C5-AB41-61071FAF1055}">
      <dsp:nvSpPr>
        <dsp:cNvPr id="0" name=""/>
        <dsp:cNvSpPr/>
      </dsp:nvSpPr>
      <dsp:spPr>
        <a:xfrm>
          <a:off x="1657675" y="46604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403B4-AA78-42B3-8822-E872D051C949}">
      <dsp:nvSpPr>
        <dsp:cNvPr id="0" name=""/>
        <dsp:cNvSpPr/>
      </dsp:nvSpPr>
      <dsp:spPr>
        <a:xfrm>
          <a:off x="469675" y="288038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Implement </a:t>
          </a:r>
          <a:r>
            <a:rPr lang="en-US" sz="2400" b="0" kern="1200" dirty="0" err="1">
              <a:solidFill>
                <a:schemeClr val="accent1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SoaVector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sz="2400" b="0" kern="1200" dirty="0">
              <a:solidFill>
                <a:srgbClr val="00B0F0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&gt;</a:t>
          </a:r>
          <a:endParaRPr lang="en-US" sz="2400" kern="1200" dirty="0">
            <a:solidFill>
              <a:schemeClr val="accent1"/>
            </a:solidFill>
            <a:latin typeface="Fira Code" pitchFamily="49" charset="0"/>
            <a:ea typeface="Fira Code" pitchFamily="49" charset="0"/>
            <a:cs typeface="Fira Code" pitchFamily="49" charset="0"/>
          </a:endParaRPr>
        </a:p>
      </dsp:txBody>
      <dsp:txXfrm>
        <a:off x="469675" y="2880385"/>
        <a:ext cx="4320000" cy="720000"/>
      </dsp:txXfrm>
    </dsp:sp>
    <dsp:sp modelId="{DC4B3FBB-E4A2-4199-9120-4800A041B8E9}">
      <dsp:nvSpPr>
        <dsp:cNvPr id="0" name=""/>
        <dsp:cNvSpPr/>
      </dsp:nvSpPr>
      <dsp:spPr>
        <a:xfrm>
          <a:off x="6733675" y="46604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88BA5-F90C-41A6-A14F-7F222E9E959C}">
      <dsp:nvSpPr>
        <dsp:cNvPr id="0" name=""/>
        <dsp:cNvSpPr/>
      </dsp:nvSpPr>
      <dsp:spPr>
        <a:xfrm>
          <a:off x="5545675" y="288038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Socialize </a:t>
          </a:r>
          <a:r>
            <a:rPr lang="en-US" sz="2400" kern="1200" dirty="0">
              <a:solidFill>
                <a:schemeClr val="accent1"/>
              </a:solidFill>
            </a:rPr>
            <a:t>reflection</a:t>
          </a:r>
          <a:r>
            <a:rPr lang="en-US" sz="2400" kern="1200" dirty="0"/>
            <a:t> techniques</a:t>
          </a:r>
        </a:p>
      </dsp:txBody>
      <dsp:txXfrm>
        <a:off x="5545675" y="2880385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3E21F-F6A6-154A-B296-BC69387122CF}">
      <dsp:nvSpPr>
        <dsp:cNvPr id="0" name=""/>
        <dsp:cNvSpPr/>
      </dsp:nvSpPr>
      <dsp:spPr>
        <a:xfrm>
          <a:off x="0" y="706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E305B-8444-F84D-B04F-168FAD3BBF53}">
      <dsp:nvSpPr>
        <dsp:cNvPr id="0" name=""/>
        <dsp:cNvSpPr/>
      </dsp:nvSpPr>
      <dsp:spPr>
        <a:xfrm>
          <a:off x="0" y="706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Implemented </a:t>
          </a:r>
          <a:r>
            <a:rPr lang="en-US" sz="2400" b="0" kern="1200" dirty="0" err="1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SoaVector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sz="2400" b="0" kern="120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&gt;</a:t>
          </a:r>
          <a:endParaRPr lang="en-US" sz="2400" kern="1200" dirty="0">
            <a:latin typeface="Fira Code" pitchFamily="49" charset="0"/>
            <a:ea typeface="Fira Code" pitchFamily="49" charset="0"/>
            <a:cs typeface="Fira Code" pitchFamily="49" charset="0"/>
          </a:endParaRPr>
        </a:p>
      </dsp:txBody>
      <dsp:txXfrm>
        <a:off x="0" y="706"/>
        <a:ext cx="6949440" cy="826460"/>
      </dsp:txXfrm>
    </dsp:sp>
    <dsp:sp modelId="{D4BCAB75-95D7-AB42-B12A-AB47F1A9DB2C}">
      <dsp:nvSpPr>
        <dsp:cNvPr id="0" name=""/>
        <dsp:cNvSpPr/>
      </dsp:nvSpPr>
      <dsp:spPr>
        <a:xfrm>
          <a:off x="0" y="827166"/>
          <a:ext cx="6949440" cy="0"/>
        </a:xfrm>
        <a:prstGeom prst="line">
          <a:avLst/>
        </a:prstGeom>
        <a:solidFill>
          <a:schemeClr val="accent2">
            <a:hueOff val="-173555"/>
            <a:satOff val="-3605"/>
            <a:lumOff val="-980"/>
            <a:alphaOff val="0"/>
          </a:schemeClr>
        </a:solidFill>
        <a:ln w="12700" cap="flat" cmpd="sng" algn="ctr">
          <a:solidFill>
            <a:schemeClr val="accent2">
              <a:hueOff val="-173555"/>
              <a:satOff val="-3605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79B6C-8F9A-DC46-902F-8B34160D2846}">
      <dsp:nvSpPr>
        <dsp:cNvPr id="0" name=""/>
        <dsp:cNvSpPr/>
      </dsp:nvSpPr>
      <dsp:spPr>
        <a:xfrm>
          <a:off x="0" y="827166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rgbClr val="AF00DB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consteval</a:t>
          </a:r>
          <a:r>
            <a:rPr lang="en-US" sz="2400" kern="1200" dirty="0"/>
            <a:t> / </a:t>
          </a:r>
          <a:r>
            <a:rPr lang="en-US" sz="2400" b="0" kern="1200" dirty="0" err="1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define_aggregate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endParaRPr lang="en-US" sz="2400" kern="1200" dirty="0">
            <a:latin typeface="Fira Code" pitchFamily="49" charset="0"/>
            <a:ea typeface="Fira Code" pitchFamily="49" charset="0"/>
            <a:cs typeface="Fira Code" pitchFamily="49" charset="0"/>
          </a:endParaRPr>
        </a:p>
      </dsp:txBody>
      <dsp:txXfrm>
        <a:off x="0" y="827166"/>
        <a:ext cx="6949440" cy="826460"/>
      </dsp:txXfrm>
    </dsp:sp>
    <dsp:sp modelId="{6C1DEE26-3FBF-034B-A940-10BB3978AB31}">
      <dsp:nvSpPr>
        <dsp:cNvPr id="0" name=""/>
        <dsp:cNvSpPr/>
      </dsp:nvSpPr>
      <dsp:spPr>
        <a:xfrm>
          <a:off x="0" y="1653627"/>
          <a:ext cx="6949440" cy="0"/>
        </a:xfrm>
        <a:prstGeom prst="line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6D9AB-9DB4-ED42-9F45-B1EA78A236D6}">
      <dsp:nvSpPr>
        <dsp:cNvPr id="0" name=""/>
        <dsp:cNvSpPr/>
      </dsp:nvSpPr>
      <dsp:spPr>
        <a:xfrm>
          <a:off x="0" y="1653627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Formatting an arbitrary type</a:t>
          </a:r>
        </a:p>
      </dsp:txBody>
      <dsp:txXfrm>
        <a:off x="0" y="1653627"/>
        <a:ext cx="6949440" cy="826460"/>
      </dsp:txXfrm>
    </dsp:sp>
    <dsp:sp modelId="{314D2FB6-3CB1-1842-8016-ABB0FC7B7373}">
      <dsp:nvSpPr>
        <dsp:cNvPr id="0" name=""/>
        <dsp:cNvSpPr/>
      </dsp:nvSpPr>
      <dsp:spPr>
        <a:xfrm>
          <a:off x="0" y="2480088"/>
          <a:ext cx="6949440" cy="0"/>
        </a:xfrm>
        <a:prstGeom prst="line">
          <a:avLst/>
        </a:prstGeom>
        <a:solidFill>
          <a:schemeClr val="accent2">
            <a:hueOff val="-520665"/>
            <a:satOff val="-10816"/>
            <a:lumOff val="-2941"/>
            <a:alphaOff val="0"/>
          </a:schemeClr>
        </a:solidFill>
        <a:ln w="12700" cap="flat" cmpd="sng" algn="ctr">
          <a:solidFill>
            <a:schemeClr val="accent2">
              <a:hueOff val="-520665"/>
              <a:satOff val="-10816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C7656-96B0-AC4B-9AD1-CD3EA1B3DAA9}">
      <dsp:nvSpPr>
        <dsp:cNvPr id="0" name=""/>
        <dsp:cNvSpPr/>
      </dsp:nvSpPr>
      <dsp:spPr>
        <a:xfrm>
          <a:off x="0" y="2480088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substitute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r>
            <a:rPr lang="en-US" sz="240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 / </a:t>
          </a:r>
          <a:r>
            <a:rPr lang="en-US" sz="2400" b="0" kern="1200" dirty="0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extract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&lt;</a:t>
          </a:r>
          <a:r>
            <a:rPr lang="en-US" sz="2400" b="0" kern="120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T</a:t>
          </a:r>
          <a:r>
            <a:rPr lang="en-US" sz="24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&gt;()</a:t>
          </a:r>
          <a:endParaRPr lang="en-US" sz="2400" kern="1200" dirty="0">
            <a:latin typeface="Fira Code" pitchFamily="49" charset="0"/>
            <a:ea typeface="Fira Code" pitchFamily="49" charset="0"/>
            <a:cs typeface="Fira Code" pitchFamily="49" charset="0"/>
          </a:endParaRPr>
        </a:p>
      </dsp:txBody>
      <dsp:txXfrm>
        <a:off x="0" y="2480088"/>
        <a:ext cx="6949440" cy="826460"/>
      </dsp:txXfrm>
    </dsp:sp>
    <dsp:sp modelId="{C45532D5-1DBD-1B44-A6A7-92AAD6D3BB4A}">
      <dsp:nvSpPr>
        <dsp:cNvPr id="0" name=""/>
        <dsp:cNvSpPr/>
      </dsp:nvSpPr>
      <dsp:spPr>
        <a:xfrm>
          <a:off x="0" y="3306548"/>
          <a:ext cx="6949440" cy="0"/>
        </a:xfrm>
        <a:prstGeom prst="line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4B2AF-227A-2C4E-A626-6687A214129A}">
      <dsp:nvSpPr>
        <dsp:cNvPr id="0" name=""/>
        <dsp:cNvSpPr/>
      </dsp:nvSpPr>
      <dsp:spPr>
        <a:xfrm>
          <a:off x="0" y="3306548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Custom type traits and </a:t>
          </a:r>
          <a:r>
            <a:rPr lang="en-US" sz="2200" b="0" kern="1200" dirty="0">
              <a:solidFill>
                <a:srgbClr val="267F99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std</a:t>
          </a:r>
          <a:r>
            <a:rPr lang="en-US" sz="22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::</a:t>
          </a:r>
          <a:r>
            <a:rPr lang="en-US" sz="2200" b="0" kern="1200" dirty="0" err="1">
              <a:solidFill>
                <a:srgbClr val="795E26"/>
              </a:solidFill>
              <a:latin typeface="Fira Code" pitchFamily="49" charset="0"/>
              <a:ea typeface="Fira Code" pitchFamily="49" charset="0"/>
              <a:cs typeface="Fira Code" pitchFamily="49" charset="0"/>
            </a:rPr>
            <a:t>define_static_array</a:t>
          </a:r>
          <a:r>
            <a:rPr lang="en-US" sz="2200" b="0" kern="1200" dirty="0">
              <a:latin typeface="Fira Code" pitchFamily="49" charset="0"/>
              <a:ea typeface="Fira Code" pitchFamily="49" charset="0"/>
              <a:cs typeface="Fira Code" pitchFamily="49" charset="0"/>
            </a:rPr>
            <a:t>()</a:t>
          </a:r>
          <a:endParaRPr lang="en-US" sz="2200" kern="1200" dirty="0">
            <a:latin typeface="Fira Code" pitchFamily="49" charset="0"/>
            <a:ea typeface="Fira Code" pitchFamily="49" charset="0"/>
            <a:cs typeface="Fira Code" pitchFamily="49" charset="0"/>
          </a:endParaRPr>
        </a:p>
      </dsp:txBody>
      <dsp:txXfrm>
        <a:off x="0" y="3306548"/>
        <a:ext cx="6949440" cy="826460"/>
      </dsp:txXfrm>
    </dsp:sp>
    <dsp:sp modelId="{1DCB3365-AE22-A14B-8035-6424C1000A68}">
      <dsp:nvSpPr>
        <dsp:cNvPr id="0" name=""/>
        <dsp:cNvSpPr/>
      </dsp:nvSpPr>
      <dsp:spPr>
        <a:xfrm>
          <a:off x="0" y="4133009"/>
          <a:ext cx="6949440" cy="0"/>
        </a:xfrm>
        <a:prstGeom prst="line">
          <a:avLst/>
        </a:prstGeom>
        <a:solidFill>
          <a:schemeClr val="accent2">
            <a:hueOff val="-867774"/>
            <a:satOff val="-18026"/>
            <a:lumOff val="-4902"/>
            <a:alphaOff val="0"/>
          </a:schemeClr>
        </a:solidFill>
        <a:ln w="12700" cap="flat" cmpd="sng" algn="ctr">
          <a:solidFill>
            <a:schemeClr val="accent2">
              <a:hueOff val="-867774"/>
              <a:satOff val="-18026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FC65-7B29-694B-9192-C56B5ED49598}">
      <dsp:nvSpPr>
        <dsp:cNvPr id="0" name=""/>
        <dsp:cNvSpPr/>
      </dsp:nvSpPr>
      <dsp:spPr>
        <a:xfrm>
          <a:off x="0" y="4133009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Many new </a:t>
          </a:r>
          <a:r>
            <a:rPr lang="en-US" sz="2200" kern="1200" dirty="0">
              <a:solidFill>
                <a:srgbClr val="AF00DB"/>
              </a:solidFill>
            </a:rPr>
            <a:t>C++26</a:t>
          </a:r>
          <a:r>
            <a:rPr lang="en-US" sz="2200" kern="1200" dirty="0"/>
            <a:t> features</a:t>
          </a:r>
          <a:endParaRPr lang="en-US" sz="2200" i="1" kern="1200" dirty="0">
            <a:solidFill>
              <a:schemeClr val="accent6"/>
            </a:solidFill>
          </a:endParaRPr>
        </a:p>
      </dsp:txBody>
      <dsp:txXfrm>
        <a:off x="0" y="4133009"/>
        <a:ext cx="6949440" cy="826460"/>
      </dsp:txXfrm>
    </dsp:sp>
    <dsp:sp modelId="{404FF94B-1947-7740-BAF8-3888B075BB08}">
      <dsp:nvSpPr>
        <dsp:cNvPr id="0" name=""/>
        <dsp:cNvSpPr/>
      </dsp:nvSpPr>
      <dsp:spPr>
        <a:xfrm>
          <a:off x="0" y="4959470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8077B-FB0B-4640-86F9-C3A7295E58CF}">
      <dsp:nvSpPr>
        <dsp:cNvPr id="0" name=""/>
        <dsp:cNvSpPr/>
      </dsp:nvSpPr>
      <dsp:spPr>
        <a:xfrm>
          <a:off x="0" y="4959470"/>
          <a:ext cx="6949440" cy="82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Possibilities are </a:t>
          </a:r>
          <a:r>
            <a:rPr lang="en-US" sz="2200" i="1" kern="1200" dirty="0">
              <a:solidFill>
                <a:srgbClr val="267F99"/>
              </a:solidFill>
            </a:rPr>
            <a:t>endless</a:t>
          </a:r>
        </a:p>
      </dsp:txBody>
      <dsp:txXfrm>
        <a:off x="0" y="4959470"/>
        <a:ext cx="6949440" cy="826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5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9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hyperlink" Target="https://brevzin.github.io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4F967D-8738-4976-0FF2-23D1013B50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2078EBD-0760-6033-9B51-0C04FDFF5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blue and yellow card with text&#10;&#10;AI-generated content may be incorrect.">
            <a:extLst>
              <a:ext uri="{FF2B5EF4-FFF2-40B4-BE49-F238E27FC236}">
                <a16:creationId xmlns:a16="http://schemas.microsoft.com/office/drawing/2014/main" id="{F6EA0BE6-9C49-4C83-3349-C2AA5D92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4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3293520" y="2459504"/>
            <a:ext cx="54809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Square* data_;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size_t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size_;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size_t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capacity_;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2265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6020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#[derive(Debug)]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"Square{{.x={:?}, .y={}}}"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0503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6020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"Square{{.x={:?}, .y={}}}"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2004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5670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"Square{{.x={:?}, .y={}}}"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0495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5670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do the right thing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7095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31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</p:txBody>
      </p:sp>
    </p:spTree>
    <p:extLst>
      <p:ext uri="{BB962C8B-B14F-4D97-AF65-F5344CB8AC3E}">
        <p14:creationId xmlns:p14="http://schemas.microsoft.com/office/powerpoint/2010/main" val="95515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endParaRPr lang="en-US" b="0" dirty="0">
              <a:solidFill>
                <a:srgbClr val="AF00D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AF00D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AF00D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055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826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false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F951C6-8866-0123-B128-74B5669449F6}"/>
              </a:ext>
            </a:extLst>
          </p:cNvPr>
          <p:cNvSpPr/>
          <p:nvPr/>
        </p:nvSpPr>
        <p:spPr>
          <a:xfrm>
            <a:off x="2489980" y="3429000"/>
            <a:ext cx="2461848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false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8BE78-06A1-7F69-91D2-D4847E45E15D}"/>
              </a:ext>
            </a:extLst>
          </p:cNvPr>
          <p:cNvSpPr/>
          <p:nvPr/>
        </p:nvSpPr>
        <p:spPr>
          <a:xfrm>
            <a:off x="2489980" y="3429000"/>
            <a:ext cx="3165232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3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constant_of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false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386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4523023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4674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constant_of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false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356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any_of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[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constant_of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07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contains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expected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constant_of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305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contains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constant_of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22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567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do the right thing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8309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600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do the right thing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403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2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        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FB1AAB-AD17-224F-6076-12CCB464261B}"/>
              </a:ext>
            </a:extLst>
          </p:cNvPr>
          <p:cNvSpPr/>
          <p:nvPr/>
        </p:nvSpPr>
        <p:spPr>
          <a:xfrm>
            <a:off x="8904848" y="2960065"/>
            <a:ext cx="604912" cy="30364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72044-6EED-1131-F2A3-2656E6F09476}"/>
              </a:ext>
            </a:extLst>
          </p:cNvPr>
          <p:cNvSpPr/>
          <p:nvPr/>
        </p:nvSpPr>
        <p:spPr>
          <a:xfrm>
            <a:off x="8271801" y="1861504"/>
            <a:ext cx="604912" cy="30364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492B658B-6BAC-C554-1ADC-C0B6B008EE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8630528" y="2276001"/>
            <a:ext cx="914400" cy="365760"/>
          </a:xfrm>
          <a:prstGeom prst="curved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2E52A5-A42B-0F8B-B881-05C735B22D8A}"/>
              </a:ext>
            </a:extLst>
          </p:cNvPr>
          <p:cNvSpPr/>
          <p:nvPr/>
        </p:nvSpPr>
        <p:spPr>
          <a:xfrm>
            <a:off x="6370319" y="2651592"/>
            <a:ext cx="3448930" cy="77740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7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','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 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first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false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7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6096000" y="2644170"/>
            <a:ext cx="5102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x;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51E1689-F0AE-61A9-13E1-266BED8246E2}"/>
              </a:ext>
            </a:extLst>
          </p:cNvPr>
          <p:cNvSpPr/>
          <p:nvPr/>
        </p:nvSpPr>
        <p:spPr>
          <a:xfrm>
            <a:off x="4506686" y="3178628"/>
            <a:ext cx="1589314" cy="500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96B89-2042-60FE-E5FE-BE4427894EDB}"/>
              </a:ext>
            </a:extLst>
          </p:cNvPr>
          <p:cNvSpPr/>
          <p:nvPr/>
        </p:nvSpPr>
        <p:spPr>
          <a:xfrm>
            <a:off x="2114144" y="3054484"/>
            <a:ext cx="86252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E5094-48FD-22D7-356F-F3DDAEB9E61D}"/>
              </a:ext>
            </a:extLst>
          </p:cNvPr>
          <p:cNvSpPr/>
          <p:nvPr/>
        </p:nvSpPr>
        <p:spPr>
          <a:xfrm>
            <a:off x="6877455" y="3054484"/>
            <a:ext cx="3278222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2FC073-CE12-7F2A-F3C6-A415892FC1AC}"/>
              </a:ext>
            </a:extLst>
          </p:cNvPr>
          <p:cNvSpPr/>
          <p:nvPr/>
        </p:nvSpPr>
        <p:spPr>
          <a:xfrm>
            <a:off x="3032529" y="3054484"/>
            <a:ext cx="255420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100B8-130D-23C3-1E9D-691556D31344}"/>
              </a:ext>
            </a:extLst>
          </p:cNvPr>
          <p:cNvSpPr/>
          <p:nvPr/>
        </p:nvSpPr>
        <p:spPr>
          <a:xfrm>
            <a:off x="10265923" y="3054484"/>
            <a:ext cx="259405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5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1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6824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661623" y="6016972"/>
            <a:ext cx="2970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0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6824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025337" y="6016972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Square{e, 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172A03-6D72-8FFC-FEFE-232A791F8C48}"/>
              </a:ext>
            </a:extLst>
          </p:cNvPr>
          <p:cNvSpPr/>
          <p:nvPr/>
        </p:nvSpPr>
        <p:spPr>
          <a:xfrm>
            <a:off x="5254895" y="3924091"/>
            <a:ext cx="4634693" cy="77740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2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4291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025337" y="6016972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Square{e, 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2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422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".{}={}"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8025337" y="6016972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Square{e, 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5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422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".{}={}"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785F2-53F8-236D-21CC-177B550EAB95}"/>
              </a:ext>
            </a:extLst>
          </p:cNvPr>
          <p:cNvSpPr txBox="1"/>
          <p:nvPr/>
        </p:nvSpPr>
        <p:spPr>
          <a:xfrm>
            <a:off x="6506026" y="6016972"/>
            <a:ext cx="5503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Square{.x=e, .y=4}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F5A235-F895-52E0-0E4B-5C9914C04E14}"/>
              </a:ext>
            </a:extLst>
          </p:cNvPr>
          <p:cNvSpPr/>
          <p:nvPr/>
        </p:nvSpPr>
        <p:spPr>
          <a:xfrm>
            <a:off x="6316392" y="4472142"/>
            <a:ext cx="2461848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890D1-B734-8997-87A7-177885958377}"/>
              </a:ext>
            </a:extLst>
          </p:cNvPr>
          <p:cNvSpPr/>
          <p:nvPr/>
        </p:nvSpPr>
        <p:spPr>
          <a:xfrm>
            <a:off x="6918957" y="2004178"/>
            <a:ext cx="282995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B7F25-8EB8-8368-1AA9-1B5C93DC850C}"/>
              </a:ext>
            </a:extLst>
          </p:cNvPr>
          <p:cNvSpPr/>
          <p:nvPr/>
        </p:nvSpPr>
        <p:spPr>
          <a:xfrm>
            <a:off x="9791113" y="6122101"/>
            <a:ext cx="351693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74BB1F-61E3-62F9-25BC-61108EC2D227}"/>
              </a:ext>
            </a:extLst>
          </p:cNvPr>
          <p:cNvSpPr txBox="1"/>
          <p:nvPr/>
        </p:nvSpPr>
        <p:spPr>
          <a:xfrm>
            <a:off x="6078431" y="6016972"/>
            <a:ext cx="600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Square{.x='e', .y=4}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69555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".{}={:?}"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B7F25-8EB8-8368-1AA9-1B5C93DC850C}"/>
              </a:ext>
            </a:extLst>
          </p:cNvPr>
          <p:cNvSpPr/>
          <p:nvPr/>
        </p:nvSpPr>
        <p:spPr>
          <a:xfrm>
            <a:off x="11398040" y="6122101"/>
            <a:ext cx="351693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2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68245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FmtDebug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FmtDebug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 {</a:t>
            </a:r>
          </a:p>
          <a:p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remove_cvref_t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underlying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init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string_view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end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2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init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!=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"?}"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throw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format_error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"context must be ?"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}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underlying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set_debug_format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}) {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advance_to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skip the ?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underlying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FmtDebug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underlying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7543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74BB1F-61E3-62F9-25BC-61108EC2D227}"/>
              </a:ext>
            </a:extLst>
          </p:cNvPr>
          <p:cNvSpPr txBox="1"/>
          <p:nvPr/>
        </p:nvSpPr>
        <p:spPr>
          <a:xfrm>
            <a:off x="6078431" y="6016972"/>
            <a:ext cx="600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Square{.x='e', .y=4}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4291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".{}={:?}"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    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FmtDebug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:]});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1328E-17A6-0C03-81FE-B488D9EFC4A1}"/>
              </a:ext>
            </a:extLst>
          </p:cNvPr>
          <p:cNvSpPr/>
          <p:nvPr/>
        </p:nvSpPr>
        <p:spPr>
          <a:xfrm>
            <a:off x="6555544" y="4673128"/>
            <a:ext cx="3052690" cy="3745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B4E363-B3CE-5CF2-0494-9451C03742E3}"/>
              </a:ext>
            </a:extLst>
          </p:cNvPr>
          <p:cNvSpPr/>
          <p:nvPr/>
        </p:nvSpPr>
        <p:spPr>
          <a:xfrm>
            <a:off x="5678661" y="4452731"/>
            <a:ext cx="539259" cy="3745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0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74BB1F-61E3-62F9-25BC-61108EC2D227}"/>
              </a:ext>
            </a:extLst>
          </p:cNvPr>
          <p:cNvSpPr txBox="1"/>
          <p:nvPr/>
        </p:nvSpPr>
        <p:spPr>
          <a:xfrm>
            <a:off x="6078431" y="6016972"/>
            <a:ext cx="6009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Square{.x='e', .y=4}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4291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"{}{{"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display_string_of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]()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mutable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 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bases_of2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base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:]);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1600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delim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".{}={:?}"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    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FmtDebug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:]});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*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'}'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7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5159828" y="2136338"/>
            <a:ext cx="68050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x;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y;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const&amp;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-&gt;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void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{</a:t>
            </a: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}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7191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887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['e',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[4,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Square{.x='e', .y=4}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0310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Metal tic-tac-toe game pieces">
            <a:extLst>
              <a:ext uri="{FF2B5EF4-FFF2-40B4-BE49-F238E27FC236}">
                <a16:creationId xmlns:a16="http://schemas.microsoft.com/office/drawing/2014/main" id="{F3218875-9BA9-172A-ADF9-5035D79CE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61" r="9091" b="715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41292-2065-9F2E-94CB-27124F428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Proxy References</a:t>
            </a:r>
          </a:p>
        </p:txBody>
      </p:sp>
    </p:spTree>
    <p:extLst>
      <p:ext uri="{BB962C8B-B14F-4D97-AF65-F5344CB8AC3E}">
        <p14:creationId xmlns:p14="http://schemas.microsoft.com/office/powerpoint/2010/main" val="341432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8873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['e',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[4,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Square{.x='e', .y=4}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74679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7447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Square{.x='f', .y=3}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AA5A8-41A2-8F1B-EC4B-A1D8365F8A18}"/>
              </a:ext>
            </a:extLst>
          </p:cNvPr>
          <p:cNvSpPr/>
          <p:nvPr/>
        </p:nvSpPr>
        <p:spPr>
          <a:xfrm>
            <a:off x="1310444" y="4254028"/>
            <a:ext cx="4061656" cy="3745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1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319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960204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3193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56688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3193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]...};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66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746069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]...};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yield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give control back to caller</a:t>
            </a:r>
          </a:p>
          <a:p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008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8683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746069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]...};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yield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give control back to caller</a:t>
            </a:r>
          </a:p>
          <a:p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...);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64AF76-C003-E99C-6876-9B0D99AFE711}"/>
              </a:ext>
            </a:extLst>
          </p:cNvPr>
          <p:cNvSpPr/>
          <p:nvPr/>
        </p:nvSpPr>
        <p:spPr>
          <a:xfrm>
            <a:off x="1865708" y="3429000"/>
            <a:ext cx="6325642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1DD2D-E80D-CB15-61F1-B950C305FCC2}"/>
              </a:ext>
            </a:extLst>
          </p:cNvPr>
          <p:cNvSpPr txBox="1"/>
          <p:nvPr/>
        </p:nvSpPr>
        <p:spPr>
          <a:xfrm>
            <a:off x="8191350" y="34778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03567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31935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0109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5159828" y="2136338"/>
            <a:ext cx="68050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x;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y;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const&amp;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-&gt;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void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{</a:t>
            </a: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}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7804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}));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4943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6433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159804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(^^Proxy,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add_lvalue_reference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51220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23246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314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60469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3935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60469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F67EB4-3C09-81CB-BCAC-1296C84297FC}"/>
              </a:ext>
            </a:extLst>
          </p:cNvPr>
          <p:cNvSpPr/>
          <p:nvPr/>
        </p:nvSpPr>
        <p:spPr>
          <a:xfrm>
            <a:off x="1256108" y="3961759"/>
            <a:ext cx="6079238" cy="23476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2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159804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(^^Proxy,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add_lvalue_reference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16911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15980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(^^Proxy,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add_lvalue_reference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8661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3140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add_lvalue_reference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1708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3140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add_lvalue_reference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};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2901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5159828" y="2136338"/>
            <a:ext cx="680506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x;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y;</a:t>
            </a:r>
          </a:p>
          <a:p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auto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const&amp;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-&gt; </a:t>
            </a:r>
            <a:r>
              <a:rPr lang="en-US" sz="2400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void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{</a:t>
            </a: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</a:p>
          <a:p>
            <a:r>
              <a:rPr lang="en-US" sz="2400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    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y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push_back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(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.</a:t>
            </a:r>
            <a:r>
              <a:rPr lang="en-US" sz="2400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}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B2F1A-84D0-FA81-DAE3-5DE8973E1143}"/>
              </a:ext>
            </a:extLst>
          </p:cNvPr>
          <p:cNvCxnSpPr>
            <a:cxnSpLocks/>
            <a:stCxn id="12" idx="2"/>
            <a:endCxn id="14" idx="3"/>
          </p:cNvCxnSpPr>
          <p:nvPr/>
        </p:nvCxnSpPr>
        <p:spPr>
          <a:xfrm flipH="1">
            <a:off x="9775371" y="1973865"/>
            <a:ext cx="940852" cy="1159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7879D8-55AF-3225-F338-5391ED21148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775371" y="1973865"/>
            <a:ext cx="940852" cy="76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255753-544D-A021-4520-3DF3A18E2009}"/>
              </a:ext>
            </a:extLst>
          </p:cNvPr>
          <p:cNvSpPr txBox="1"/>
          <p:nvPr/>
        </p:nvSpPr>
        <p:spPr>
          <a:xfrm>
            <a:off x="9572320" y="1327534"/>
            <a:ext cx="2287806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Same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</a:t>
            </a:r>
            <a:endParaRPr lang="en-US" dirty="0"/>
          </a:p>
          <a:p>
            <a:pPr algn="ctr"/>
            <a:r>
              <a:rPr lang="en-US" dirty="0"/>
              <a:t>Same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E30E0-9391-90E9-1C17-47CDB21400D1}"/>
              </a:ext>
            </a:extLst>
          </p:cNvPr>
          <p:cNvSpPr/>
          <p:nvPr/>
        </p:nvSpPr>
        <p:spPr>
          <a:xfrm>
            <a:off x="5961825" y="2527685"/>
            <a:ext cx="3813546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51D9E-D0E2-34B4-C8CD-05DD7038C645}"/>
              </a:ext>
            </a:extLst>
          </p:cNvPr>
          <p:cNvSpPr/>
          <p:nvPr/>
        </p:nvSpPr>
        <p:spPr>
          <a:xfrm>
            <a:off x="5961825" y="2945744"/>
            <a:ext cx="3813546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5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319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79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4620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mems)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7853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4620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4867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4620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3969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4620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166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6046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4571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7447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Square{.x='f', .y=3}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FCF40-1026-67D2-CE38-F3F4F5288A5F}"/>
              </a:ext>
            </a:extLst>
          </p:cNvPr>
          <p:cNvSpPr/>
          <p:nvPr/>
        </p:nvSpPr>
        <p:spPr>
          <a:xfrm>
            <a:off x="3987800" y="5319177"/>
            <a:ext cx="685800" cy="4339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82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1713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Proxy{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{.x='f', .y=3}}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9EF4AD-BBB0-86DD-E9AB-705E9DDD0FEE}"/>
              </a:ext>
            </a:extLst>
          </p:cNvPr>
          <p:cNvSpPr/>
          <p:nvPr/>
        </p:nvSpPr>
        <p:spPr>
          <a:xfrm>
            <a:off x="3987800" y="5319177"/>
            <a:ext cx="685800" cy="43392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6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66046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335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0300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&gt;, =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(^^T)]]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2446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6096000" y="2644170"/>
            <a:ext cx="5102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x;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::vector&lt;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51E1689-F0AE-61A9-13E1-266BED8246E2}"/>
              </a:ext>
            </a:extLst>
          </p:cNvPr>
          <p:cNvSpPr/>
          <p:nvPr/>
        </p:nvSpPr>
        <p:spPr>
          <a:xfrm>
            <a:off x="4506686" y="3178628"/>
            <a:ext cx="1589314" cy="500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48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0300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&gt;, =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(^^T)]]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((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this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3709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4567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do the right thing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7407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17137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do the right thing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 };</a:t>
            </a:r>
          </a:p>
        </p:txBody>
      </p:sp>
    </p:spTree>
    <p:extLst>
      <p:ext uri="{BB962C8B-B14F-4D97-AF65-F5344CB8AC3E}">
        <p14:creationId xmlns:p14="http://schemas.microsoft.com/office/powerpoint/2010/main" val="47599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17137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?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 };</a:t>
            </a:r>
          </a:p>
        </p:txBody>
      </p:sp>
    </p:spTree>
    <p:extLst>
      <p:ext uri="{BB962C8B-B14F-4D97-AF65-F5344CB8AC3E}">
        <p14:creationId xmlns:p14="http://schemas.microsoft.com/office/powerpoint/2010/main" val="198192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17137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?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&gt;))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format_as_type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:]&gt;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 };</a:t>
            </a:r>
          </a:p>
        </p:txBody>
      </p:sp>
    </p:spTree>
    <p:extLst>
      <p:ext uri="{BB962C8B-B14F-4D97-AF65-F5344CB8AC3E}">
        <p14:creationId xmlns:p14="http://schemas.microsoft.com/office/powerpoint/2010/main" val="66109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Formatting </a:t>
            </a:r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59937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format_as_type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annotations_of_with_type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dirty="0" err="1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?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: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 err="1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format_as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as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]).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requires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has_annotation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&gt;))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: </a:t>
            </a:r>
            <a:r>
              <a:rPr lang="en-US" dirty="0" err="1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typename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[: </a:t>
            </a:r>
            <a:r>
              <a:rPr lang="en-US" dirty="0" err="1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format_as_type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 :]&gt;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{ };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 };</a:t>
            </a:r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: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derive_formatter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 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EE6D7-3DBC-5C95-E318-100BF7C0C1D4}"/>
              </a:ext>
            </a:extLst>
          </p:cNvPr>
          <p:cNvSpPr/>
          <p:nvPr/>
        </p:nvSpPr>
        <p:spPr>
          <a:xfrm>
            <a:off x="3056381" y="2361560"/>
            <a:ext cx="2010919" cy="309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6A74-473D-ADF5-AD06-7F2755BD1E38}"/>
              </a:ext>
            </a:extLst>
          </p:cNvPr>
          <p:cNvSpPr/>
          <p:nvPr/>
        </p:nvSpPr>
        <p:spPr>
          <a:xfrm>
            <a:off x="9165081" y="6225673"/>
            <a:ext cx="10711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0DC49D7-7C51-39C8-5CBF-46CD0D6E7CA0}"/>
              </a:ext>
            </a:extLst>
          </p:cNvPr>
          <p:cNvSpPr/>
          <p:nvPr/>
        </p:nvSpPr>
        <p:spPr>
          <a:xfrm>
            <a:off x="3441700" y="2768599"/>
            <a:ext cx="5537200" cy="3657601"/>
          </a:xfrm>
          <a:custGeom>
            <a:avLst/>
            <a:gdLst>
              <a:gd name="connsiteX0" fmla="*/ 5626100 w 5626100"/>
              <a:gd name="connsiteY0" fmla="*/ 889000 h 889000"/>
              <a:gd name="connsiteX1" fmla="*/ 965200 w 5626100"/>
              <a:gd name="connsiteY1" fmla="*/ 812800 h 889000"/>
              <a:gd name="connsiteX2" fmla="*/ 0 w 5626100"/>
              <a:gd name="connsiteY2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6100" h="889000">
                <a:moveTo>
                  <a:pt x="5626100" y="889000"/>
                </a:moveTo>
                <a:lnTo>
                  <a:pt x="965200" y="812800"/>
                </a:lnTo>
                <a:cubicBezTo>
                  <a:pt x="27517" y="664633"/>
                  <a:pt x="13758" y="332316"/>
                  <a:pt x="0" y="0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8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1713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Proxy{</a:t>
            </a:r>
            <a:r>
              <a:rPr lang="en-US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ProxyBase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{.x='f', .y=3}}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853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Proxy </a:t>
            </a:r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8873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Square{.x='f', .y=3}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pic>
        <p:nvPicPr>
          <p:cNvPr id="4098" name="Picture 2" descr="Success kid's dad needs a kidney transplant | 13newsnow.com">
            <a:extLst>
              <a:ext uri="{FF2B5EF4-FFF2-40B4-BE49-F238E27FC236}">
                <a16:creationId xmlns:a16="http://schemas.microsoft.com/office/drawing/2014/main" id="{FAFB5667-7D52-89E1-B323-DE3369B6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24" y="2144236"/>
            <a:ext cx="34036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2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Downtown City Sky View">
            <a:extLst>
              <a:ext uri="{FF2B5EF4-FFF2-40B4-BE49-F238E27FC236}">
                <a16:creationId xmlns:a16="http://schemas.microsoft.com/office/drawing/2014/main" id="{26A16927-DE92-B913-781B-B5CA0562B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706BC-E14A-6426-397A-3AD48092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Practical Reflection</a:t>
            </a:r>
          </a:p>
        </p:txBody>
      </p:sp>
    </p:spTree>
    <p:extLst>
      <p:ext uri="{BB962C8B-B14F-4D97-AF65-F5344CB8AC3E}">
        <p14:creationId xmlns:p14="http://schemas.microsoft.com/office/powerpoint/2010/main" val="35650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1922D2-D397-9EA4-A66D-55B0884D1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5CB6C-A109-10CE-465A-F17CCC95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9"/>
            <a:ext cx="3494314" cy="578663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Practical Reflection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8168D2-2189-F59C-1A3E-635FBE9152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179475"/>
              </p:ext>
            </p:extLst>
          </p:nvPr>
        </p:nvGraphicFramePr>
        <p:xfrm>
          <a:off x="4608246" y="548640"/>
          <a:ext cx="6949440" cy="5786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96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B3E21F-F6A6-154A-B296-BC6938712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5E305B-8444-F84D-B04F-168FAD3BB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BCAB75-95D7-AB42-B12A-AB47F1A9D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979B6C-8F9A-DC46-902F-8B34160D2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1DEE26-3FBF-034B-A940-10BB3978A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66D9AB-9DB4-ED42-9F45-B1EA78A236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4D2FB6-3CB1-1842-8016-ABB0FC7B7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4C7656-96B0-AC4B-9AD1-CD3EA1B3DA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5532D5-1DBD-1B44-A6A7-92AAD6D3B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34B2AF-227A-2C4E-A626-6687A2141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CB3365-AE22-A14B-8035-6424C1000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B7FC65-7B29-694B-9192-C56B5ED49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4FF94B-1947-7740-BAF8-3888B075B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38077B-FB0B-4640-86F9-C3A7295E58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6096000" y="2644170"/>
            <a:ext cx="51026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&gt;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 y;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79ADF-E4E3-8A55-6431-2FE9EFAE5A3A}"/>
              </a:ext>
            </a:extLst>
          </p:cNvPr>
          <p:cNvSpPr txBox="1"/>
          <p:nvPr/>
        </p:nvSpPr>
        <p:spPr>
          <a:xfrm>
            <a:off x="1313104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51E1689-F0AE-61A9-13E1-266BED8246E2}"/>
              </a:ext>
            </a:extLst>
          </p:cNvPr>
          <p:cNvSpPr/>
          <p:nvPr/>
        </p:nvSpPr>
        <p:spPr>
          <a:xfrm>
            <a:off x="4506686" y="3178628"/>
            <a:ext cx="1589314" cy="5007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97C21-54C1-05A9-DDA8-9998B3977B29}"/>
              </a:ext>
            </a:extLst>
          </p:cNvPr>
          <p:cNvSpPr/>
          <p:nvPr/>
        </p:nvSpPr>
        <p:spPr>
          <a:xfrm>
            <a:off x="2114144" y="3054484"/>
            <a:ext cx="86252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3FF1E-A80C-0F3B-B02C-A0292068A673}"/>
              </a:ext>
            </a:extLst>
          </p:cNvPr>
          <p:cNvSpPr/>
          <p:nvPr/>
        </p:nvSpPr>
        <p:spPr>
          <a:xfrm>
            <a:off x="6877455" y="3054484"/>
            <a:ext cx="1025574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2108E-83DD-2E29-2AB0-1AD7DCB3FE6C}"/>
              </a:ext>
            </a:extLst>
          </p:cNvPr>
          <p:cNvSpPr/>
          <p:nvPr/>
        </p:nvSpPr>
        <p:spPr>
          <a:xfrm>
            <a:off x="3032529" y="3054484"/>
            <a:ext cx="255420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BE8E47-C650-4928-D644-27B956DD55B3}"/>
              </a:ext>
            </a:extLst>
          </p:cNvPr>
          <p:cNvSpPr/>
          <p:nvPr/>
        </p:nvSpPr>
        <p:spPr>
          <a:xfrm>
            <a:off x="8012253" y="3054484"/>
            <a:ext cx="259405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888736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['f', 'c’]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Square{.x='f', .y=3}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503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87447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with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});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['g', 'd']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[3,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Square{.x='g', .y=3}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55CBE-68CE-5E28-CC3A-E814085B86BC}"/>
              </a:ext>
            </a:extLst>
          </p:cNvPr>
          <p:cNvSpPr/>
          <p:nvPr/>
        </p:nvSpPr>
        <p:spPr>
          <a:xfrm>
            <a:off x="3577081" y="4561973"/>
            <a:ext cx="2456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96DDC-4AAA-42B0-7DC9-414189F73BBC}"/>
              </a:ext>
            </a:extLst>
          </p:cNvPr>
          <p:cNvSpPr/>
          <p:nvPr/>
        </p:nvSpPr>
        <p:spPr>
          <a:xfrm>
            <a:off x="2027681" y="1793373"/>
            <a:ext cx="2456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92A5E-8827-8B6E-E194-F4F186F0DF05}"/>
              </a:ext>
            </a:extLst>
          </p:cNvPr>
          <p:cNvCxnSpPr/>
          <p:nvPr/>
        </p:nvCxnSpPr>
        <p:spPr>
          <a:xfrm flipH="1" flipV="1">
            <a:off x="2150490" y="2159436"/>
            <a:ext cx="1549400" cy="24025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8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888736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[[=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derive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Debug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&gt;]]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'f'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highlight>
                  <a:srgbClr val="FFFFFF"/>
                </a:highlight>
                <a:latin typeface="Fira Code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with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 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});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['f', 'c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// [4,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7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Square{.x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='f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', .y=4}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55CBE-68CE-5E28-CC3A-E814085B86BC}"/>
              </a:ext>
            </a:extLst>
          </p:cNvPr>
          <p:cNvSpPr/>
          <p:nvPr/>
        </p:nvSpPr>
        <p:spPr>
          <a:xfrm>
            <a:off x="3577081" y="4561973"/>
            <a:ext cx="2456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96DDC-4AAA-42B0-7DC9-414189F73BBC}"/>
              </a:ext>
            </a:extLst>
          </p:cNvPr>
          <p:cNvSpPr/>
          <p:nvPr/>
        </p:nvSpPr>
        <p:spPr>
          <a:xfrm>
            <a:off x="2027680" y="2084385"/>
            <a:ext cx="2456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92A5E-8827-8B6E-E194-F4F186F0DF05}"/>
              </a:ext>
            </a:extLst>
          </p:cNvPr>
          <p:cNvCxnSpPr>
            <a:cxnSpLocks/>
          </p:cNvCxnSpPr>
          <p:nvPr/>
        </p:nvCxnSpPr>
        <p:spPr>
          <a:xfrm flipH="1" flipV="1">
            <a:off x="2150489" y="2450448"/>
            <a:ext cx="1549401" cy="21115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71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1059937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subset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parameters_of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|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find_if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[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});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 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exception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subset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BAD1E9-F22F-B482-A4C8-EAE07DC870E1}"/>
              </a:ext>
            </a:extLst>
          </p:cNvPr>
          <p:cNvSpPr/>
          <p:nvPr/>
        </p:nvSpPr>
        <p:spPr>
          <a:xfrm>
            <a:off x="2332481" y="5943297"/>
            <a:ext cx="60241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91727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with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[: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:];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1290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91727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with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[: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:];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56049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109C-A215-914F-9379-BEF9D9F6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Possibilities are </a:t>
            </a:r>
            <a:r>
              <a:rPr lang="en-US" i="1" dirty="0">
                <a:solidFill>
                  <a:srgbClr val="267F99"/>
                </a:solidFill>
              </a:rPr>
              <a:t>endless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5C4CC-9544-0D58-7148-534586B22772}"/>
              </a:ext>
            </a:extLst>
          </p:cNvPr>
          <p:cNvSpPr txBox="1"/>
          <p:nvPr/>
        </p:nvSpPr>
        <p:spPr>
          <a:xfrm>
            <a:off x="730653" y="1538823"/>
            <a:ext cx="91727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with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[: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selected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:];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3C646-67B9-4B3C-6F98-75FA95781F61}"/>
              </a:ext>
            </a:extLst>
          </p:cNvPr>
          <p:cNvSpPr/>
          <p:nvPr/>
        </p:nvSpPr>
        <p:spPr>
          <a:xfrm>
            <a:off x="2751581" y="4533597"/>
            <a:ext cx="2734819" cy="366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8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4301278" y="2644170"/>
            <a:ext cx="3589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28916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1936848" y="1905506"/>
            <a:ext cx="8318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06D72-5DC8-E271-BCBC-BB9EBB3EAF2F}"/>
              </a:ext>
            </a:extLst>
          </p:cNvPr>
          <p:cNvSpPr/>
          <p:nvPr/>
        </p:nvSpPr>
        <p:spPr>
          <a:xfrm>
            <a:off x="6675257" y="4099513"/>
            <a:ext cx="172851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2C1B8ADB-2D57-BB0B-D40E-050F730EACE6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5987201" y="2547200"/>
            <a:ext cx="1203913" cy="190071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B4BE-1B87-2C56-C3F5-A1C4B4BD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</a:t>
            </a:r>
            <a:r>
              <a:rPr lang="en-US" dirty="0">
                <a:solidFill>
                  <a:schemeClr val="accent1"/>
                </a:solidFill>
              </a:rPr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B0D4-FB4E-E13A-5392-2D9B8A85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</a:t>
            </a:r>
            <a:r>
              <a:rPr lang="en-US" dirty="0">
                <a:solidFill>
                  <a:srgbClr val="C81D3E"/>
                </a:solidFill>
              </a:rPr>
              <a:t>Jump</a:t>
            </a:r>
            <a:r>
              <a:rPr lang="en-US" dirty="0"/>
              <a:t> Trading since 2014</a:t>
            </a:r>
          </a:p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3976BC-77BE-3708-1D4A-3268ABCC6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2990850"/>
            <a:ext cx="47561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1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1936848" y="1905506"/>
            <a:ext cx="8318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F06D72-5DC8-E271-BCBC-BB9EBB3EAF2F}"/>
              </a:ext>
            </a:extLst>
          </p:cNvPr>
          <p:cNvSpPr/>
          <p:nvPr/>
        </p:nvSpPr>
        <p:spPr>
          <a:xfrm>
            <a:off x="3462157" y="3429000"/>
            <a:ext cx="99554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E1150-14FE-4A42-5B6B-F31B961BCA20}"/>
              </a:ext>
            </a:extLst>
          </p:cNvPr>
          <p:cNvSpPr/>
          <p:nvPr/>
        </p:nvSpPr>
        <p:spPr>
          <a:xfrm>
            <a:off x="5760857" y="3429000"/>
            <a:ext cx="208774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2D954-C722-540C-B422-87DD55C71927}"/>
              </a:ext>
            </a:extLst>
          </p:cNvPr>
          <p:cNvSpPr/>
          <p:nvPr/>
        </p:nvSpPr>
        <p:spPr>
          <a:xfrm>
            <a:off x="3462157" y="4066223"/>
            <a:ext cx="3078343" cy="5345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8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1936848" y="1905506"/>
            <a:ext cx="103990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83E94-69FB-AD2F-FF25-97C4E624B73D}"/>
              </a:ext>
            </a:extLst>
          </p:cNvPr>
          <p:cNvSpPr/>
          <p:nvPr/>
        </p:nvSpPr>
        <p:spPr>
          <a:xfrm>
            <a:off x="3462157" y="3429000"/>
            <a:ext cx="99554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DF545-51C2-4477-F6F7-05619F06F543}"/>
              </a:ext>
            </a:extLst>
          </p:cNvPr>
          <p:cNvSpPr/>
          <p:nvPr/>
        </p:nvSpPr>
        <p:spPr>
          <a:xfrm>
            <a:off x="5760857" y="3429000"/>
            <a:ext cx="208774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DC7164-57AC-088F-F988-7882E0D4B187}"/>
              </a:ext>
            </a:extLst>
          </p:cNvPr>
          <p:cNvSpPr/>
          <p:nvPr/>
        </p:nvSpPr>
        <p:spPr>
          <a:xfrm>
            <a:off x="3462157" y="4066223"/>
            <a:ext cx="5161143" cy="53454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5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1936848" y="1905506"/>
            <a:ext cx="8318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4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400" dirty="0">
                <a:solidFill>
                  <a:srgbClr val="008000"/>
                </a:solidFill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3866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105528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          ^^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  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access_context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unchecked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{</a:t>
            </a:r>
          </a:p>
          <a:p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// ...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075E9-202F-A546-2529-128E60C19D78}"/>
              </a:ext>
            </a:extLst>
          </p:cNvPr>
          <p:cNvSpPr/>
          <p:nvPr/>
        </p:nvSpPr>
        <p:spPr>
          <a:xfrm>
            <a:off x="4792028" y="4262798"/>
            <a:ext cx="6006601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5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77251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          ^^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         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...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0713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961032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2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// ...</a:t>
            </a:r>
            <a:endParaRPr lang="en-US" sz="2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8485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961032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(m), {.name=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888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107099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sz="2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sz="2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sz="20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sz="20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sz="20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sz="2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sz="20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sz="20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2811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2117961"/>
            <a:ext cx="105993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"size_"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"capacity_"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7562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1780504"/>
            <a:ext cx="105993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"size_"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"capacity_"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Storage storage_ = 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321769-B26B-4792-88C7-2BE2588D8381}"/>
              </a:ext>
            </a:extLst>
          </p:cNvPr>
          <p:cNvSpPr/>
          <p:nvPr/>
        </p:nvSpPr>
        <p:spPr>
          <a:xfrm>
            <a:off x="1077686" y="238397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EC3A5C-FEA2-D30A-718B-7DEB7FB087FB}"/>
              </a:ext>
            </a:extLst>
          </p:cNvPr>
          <p:cNvSpPr/>
          <p:nvPr/>
        </p:nvSpPr>
        <p:spPr>
          <a:xfrm>
            <a:off x="1077686" y="264849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C726C9-1D5E-7290-E1C2-3754880DB5AE}"/>
              </a:ext>
            </a:extLst>
          </p:cNvPr>
          <p:cNvSpPr/>
          <p:nvPr/>
        </p:nvSpPr>
        <p:spPr>
          <a:xfrm>
            <a:off x="1077686" y="4826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ECC499-A51C-74BC-3013-2EC3BD91B4A3}"/>
              </a:ext>
            </a:extLst>
          </p:cNvPr>
          <p:cNvSpPr/>
          <p:nvPr/>
        </p:nvSpPr>
        <p:spPr>
          <a:xfrm>
            <a:off x="1077686" y="536992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1176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B4BE-1B87-2C56-C3F5-A1C4B4BD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</a:t>
            </a:r>
            <a:r>
              <a:rPr lang="en-US" dirty="0">
                <a:solidFill>
                  <a:schemeClr val="accent1"/>
                </a:solidFill>
              </a:rPr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B0D4-FB4E-E13A-5392-2D9B8A85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</a:t>
            </a:r>
            <a:r>
              <a:rPr lang="en-US" dirty="0">
                <a:solidFill>
                  <a:srgbClr val="C81D3E"/>
                </a:solidFill>
              </a:rPr>
              <a:t>Jump</a:t>
            </a:r>
            <a:r>
              <a:rPr lang="en-US" dirty="0"/>
              <a:t>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sz="1800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 ,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sz="1800" dirty="0"/>
              <a:t>C++23: Deducing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800" dirty="0"/>
              <a:t>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r>
              <a:rPr lang="en-US" sz="1800" dirty="0"/>
              <a:t>, bunch of 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constexpr</a:t>
            </a:r>
            <a:r>
              <a:rPr lang="en-US" sz="1800" dirty="0"/>
              <a:t> and ranges papers</a:t>
            </a:r>
          </a:p>
          <a:p>
            <a:pPr lvl="1"/>
            <a:r>
              <a:rPr lang="en-US" dirty="0"/>
              <a:t>C++26: </a:t>
            </a:r>
            <a:r>
              <a:rPr lang="en-US" dirty="0">
                <a:solidFill>
                  <a:schemeClr val="accent6"/>
                </a:solidFill>
              </a:rPr>
              <a:t>Reflection</a:t>
            </a:r>
            <a:r>
              <a:rPr lang="en-US" dirty="0"/>
              <a:t>, packs in structured bindings, more 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constexpr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615C4E-0E52-FC69-ED18-513CD4E0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1504950"/>
            <a:ext cx="2212975" cy="9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14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1780504"/>
            <a:ext cx="1059937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"size_"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{.name=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"capacity_"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Storage storage_ = 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A0EED-2E05-9745-7609-18924104E206}"/>
              </a:ext>
            </a:extLst>
          </p:cNvPr>
          <p:cNvSpPr txBox="1"/>
          <p:nvPr/>
        </p:nvSpPr>
        <p:spPr>
          <a:xfrm>
            <a:off x="6868886" y="1502785"/>
            <a:ext cx="2182008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68C54-15EE-2E8D-1AEA-549C67706E52}"/>
              </a:ext>
            </a:extLst>
          </p:cNvPr>
          <p:cNvCxnSpPr>
            <a:cxnSpLocks/>
          </p:cNvCxnSpPr>
          <p:nvPr/>
        </p:nvCxnSpPr>
        <p:spPr>
          <a:xfrm flipH="1">
            <a:off x="7271657" y="2177143"/>
            <a:ext cx="391886" cy="143691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39FC44-7255-3A10-342C-DB005B0A16D0}"/>
              </a:ext>
            </a:extLst>
          </p:cNvPr>
          <p:cNvCxnSpPr>
            <a:cxnSpLocks/>
          </p:cNvCxnSpPr>
          <p:nvPr/>
        </p:nvCxnSpPr>
        <p:spPr>
          <a:xfrm>
            <a:off x="8752114" y="2177143"/>
            <a:ext cx="1023257" cy="207917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96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1780504"/>
            <a:ext cx="974337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Storage storage_ = {};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80639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1780504"/>
            <a:ext cx="97433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Storage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(^^Storage,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Storage storage_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1446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41539" y="1780504"/>
            <a:ext cx="97433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::vector&lt;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::info&gt; specs;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specs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specs);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2485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30653" y="1538823"/>
            <a:ext cx="107420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|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([=](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     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  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58665B-85E7-43C8-2116-449CBE9F6C88}"/>
              </a:ext>
            </a:extLst>
          </p:cNvPr>
          <p:cNvSpPr/>
          <p:nvPr/>
        </p:nvSpPr>
        <p:spPr>
          <a:xfrm>
            <a:off x="7708490" y="4793740"/>
            <a:ext cx="3168798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23B398-A758-298D-964A-35241CBDFF84}"/>
              </a:ext>
            </a:extLst>
          </p:cNvPr>
          <p:cNvSpPr/>
          <p:nvPr/>
        </p:nvSpPr>
        <p:spPr>
          <a:xfrm>
            <a:off x="6828503" y="2064260"/>
            <a:ext cx="250723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D7E4B-6B9B-2BE1-D862-F46020C132A3}"/>
              </a:ext>
            </a:extLst>
          </p:cNvPr>
          <p:cNvSpPr/>
          <p:nvPr/>
        </p:nvSpPr>
        <p:spPr>
          <a:xfrm>
            <a:off x="6703141" y="2862803"/>
            <a:ext cx="188042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0EC1BF04-A506-460E-EF58-ACB8BC4FC3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52695" y="2505798"/>
            <a:ext cx="2286000" cy="182880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10E67534-31AB-B570-BA98-4FF91E878033}"/>
              </a:ext>
            </a:extLst>
          </p:cNvPr>
          <p:cNvSpPr/>
          <p:nvPr/>
        </p:nvSpPr>
        <p:spPr>
          <a:xfrm rot="16200000">
            <a:off x="6133618" y="1729419"/>
            <a:ext cx="830179" cy="1811102"/>
          </a:xfrm>
          <a:prstGeom prst="arc">
            <a:avLst>
              <a:gd name="adj1" fmla="val 11142668"/>
              <a:gd name="adj2" fmla="val 0"/>
            </a:avLst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5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730653" y="1538823"/>
            <a:ext cx="1074204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v =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(^^T,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for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::info&amp; m : v)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m =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data_member_spec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(m)), {.name=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identifier_of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(m)});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v;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9477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6F0EBB6D-41DE-F200-C757-D8BDBC0F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41108-EDD6-0921-773B-C77AA3661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4252290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EA60C-156B-C188-B1F8-1441D2DF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De-structure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Re-structure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Put names to 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6466D-550F-1E3B-C4B2-97529AE9AD0A}"/>
              </a:ext>
            </a:extLst>
          </p:cNvPr>
          <p:cNvSpPr txBox="1"/>
          <p:nvPr/>
        </p:nvSpPr>
        <p:spPr>
          <a:xfrm>
            <a:off x="4153474" y="2294194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m</a:t>
            </a:r>
            <a:r>
              <a:rPr lang="en-US" b="0" baseline="-250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…,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</a:t>
            </a:r>
            <a:r>
              <a:rPr lang="en-US" b="0" baseline="-250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</a:t>
            </a:r>
            <a:r>
              <a:rPr lang="en-US" b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F92F818-99C5-7A47-74F5-A2A2E7D9766F}"/>
              </a:ext>
            </a:extLst>
          </p:cNvPr>
          <p:cNvSpPr/>
          <p:nvPr/>
        </p:nvSpPr>
        <p:spPr>
          <a:xfrm>
            <a:off x="6644640" y="1788160"/>
            <a:ext cx="193040" cy="87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2527957-F688-AB84-CB3E-69F99CE635AC}"/>
              </a:ext>
            </a:extLst>
          </p:cNvPr>
          <p:cNvSpPr/>
          <p:nvPr/>
        </p:nvSpPr>
        <p:spPr>
          <a:xfrm>
            <a:off x="6644640" y="2814320"/>
            <a:ext cx="193040" cy="294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603D1-67D5-2B09-7F34-C732C89AF284}"/>
              </a:ext>
            </a:extLst>
          </p:cNvPr>
          <p:cNvSpPr txBox="1"/>
          <p:nvPr/>
        </p:nvSpPr>
        <p:spPr>
          <a:xfrm>
            <a:off x="6892815" y="2032000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</a:t>
            </a:r>
            <a:r>
              <a:rPr lang="en-US" dirty="0"/>
              <a:t> is an aggregate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644D7-CCD9-F0EC-24BF-5001AE19B881}"/>
              </a:ext>
            </a:extLst>
          </p:cNvPr>
          <p:cNvSpPr txBox="1"/>
          <p:nvPr/>
        </p:nvSpPr>
        <p:spPr>
          <a:xfrm>
            <a:off x="6892814" y="2814320"/>
            <a:ext cx="25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</a:t>
            </a:r>
            <a:r>
              <a:rPr lang="en-US" dirty="0"/>
              <a:t> has no base classes</a:t>
            </a:r>
          </a:p>
        </p:txBody>
      </p:sp>
    </p:spTree>
    <p:extLst>
      <p:ext uri="{BB962C8B-B14F-4D97-AF65-F5344CB8AC3E}">
        <p14:creationId xmlns:p14="http://schemas.microsoft.com/office/powerpoint/2010/main" val="23232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F92F818-99C5-7A47-74F5-A2A2E7D9766F}"/>
              </a:ext>
            </a:extLst>
          </p:cNvPr>
          <p:cNvSpPr/>
          <p:nvPr/>
        </p:nvSpPr>
        <p:spPr>
          <a:xfrm>
            <a:off x="6644640" y="2294194"/>
            <a:ext cx="248174" cy="294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2527957-F688-AB84-CB3E-69F99CE635AC}"/>
              </a:ext>
            </a:extLst>
          </p:cNvPr>
          <p:cNvSpPr/>
          <p:nvPr/>
        </p:nvSpPr>
        <p:spPr>
          <a:xfrm>
            <a:off x="6644640" y="2661920"/>
            <a:ext cx="193040" cy="2946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603D1-67D5-2B09-7F34-C732C89AF284}"/>
              </a:ext>
            </a:extLst>
          </p:cNvPr>
          <p:cNvSpPr txBox="1"/>
          <p:nvPr/>
        </p:nvSpPr>
        <p:spPr>
          <a:xfrm>
            <a:off x="6892814" y="2256848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</a:t>
            </a:r>
            <a:r>
              <a:rPr lang="en-US" dirty="0"/>
              <a:t> is an aggregate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644D7-CCD9-F0EC-24BF-5001AE19B881}"/>
              </a:ext>
            </a:extLst>
          </p:cNvPr>
          <p:cNvSpPr txBox="1"/>
          <p:nvPr/>
        </p:nvSpPr>
        <p:spPr>
          <a:xfrm>
            <a:off x="6892814" y="2661920"/>
            <a:ext cx="25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</a:t>
            </a:r>
            <a:r>
              <a:rPr lang="en-US" dirty="0"/>
              <a:t> has no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5178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&gt;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    and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9973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78886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49" charset="0"/>
              </a:rPr>
              <a:t>is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297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B4BE-1B87-2C56-C3F5-A1C4B4BD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</a:t>
            </a:r>
            <a:r>
              <a:rPr lang="en-US" dirty="0">
                <a:solidFill>
                  <a:schemeClr val="accent1"/>
                </a:solidFill>
              </a:rPr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AB0D4-FB4E-E13A-5392-2D9B8A85D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</a:t>
            </a:r>
            <a:r>
              <a:rPr lang="en-US" dirty="0">
                <a:solidFill>
                  <a:srgbClr val="C81D3E"/>
                </a:solidFill>
              </a:rPr>
              <a:t>Jump</a:t>
            </a:r>
            <a:r>
              <a:rPr lang="en-US" dirty="0"/>
              <a:t>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sz="1800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 ,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sz="1800" dirty="0"/>
              <a:t>C++23: Deducing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800" dirty="0"/>
              <a:t>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r>
              <a:rPr lang="en-US" sz="1800" dirty="0"/>
              <a:t>, bunch of 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constexpr</a:t>
            </a:r>
            <a:r>
              <a:rPr lang="en-US" sz="1800" dirty="0"/>
              <a:t> and ranges papers</a:t>
            </a:r>
          </a:p>
          <a:p>
            <a:pPr lvl="1"/>
            <a:r>
              <a:rPr lang="en-US" dirty="0"/>
              <a:t>C++26: </a:t>
            </a:r>
            <a:r>
              <a:rPr lang="en-US" dirty="0">
                <a:solidFill>
                  <a:schemeClr val="accent6"/>
                </a:solidFill>
              </a:rPr>
              <a:t>Reflection</a:t>
            </a:r>
            <a:r>
              <a:rPr lang="en-US" dirty="0"/>
              <a:t>, packs in structured bindings, more 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constexpr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615C4E-0E52-FC69-ED18-513CD4E0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1504950"/>
            <a:ext cx="2212975" cy="94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7D7C5-7A60-C154-376C-2209E05F3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6" y="4077212"/>
            <a:ext cx="732906" cy="732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A7962-C754-4495-BF1C-A93E637B2E79}"/>
              </a:ext>
            </a:extLst>
          </p:cNvPr>
          <p:cNvSpPr txBox="1"/>
          <p:nvPr/>
        </p:nvSpPr>
        <p:spPr>
          <a:xfrm>
            <a:off x="1570926" y="4243610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https://brevzin.github.io/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2DB17-18EE-4D8E-BE42-0B3862A7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29" y="4062092"/>
            <a:ext cx="763303" cy="763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39F184-8409-1599-E527-013C1BBBDBB6}"/>
              </a:ext>
            </a:extLst>
          </p:cNvPr>
          <p:cNvSpPr txBox="1"/>
          <p:nvPr/>
        </p:nvSpPr>
        <p:spPr>
          <a:xfrm>
            <a:off x="5939436" y="4238191"/>
            <a:ext cx="6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Barry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F790A-E1CF-172A-F300-468BBE3D0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52" y="3974165"/>
            <a:ext cx="3131591" cy="9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8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78886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49" charset="0"/>
              </a:rPr>
              <a:t>is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_aggregate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Fira Code" pitchFamily="49" charset="0"/>
              </a:rPr>
              <a:t>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7114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945803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???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0073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93153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:]&gt;;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0CC333-3D6A-1BBB-4D55-9BA766A20DE7}"/>
              </a:ext>
            </a:extLst>
          </p:cNvPr>
          <p:cNvSpPr/>
          <p:nvPr/>
        </p:nvSpPr>
        <p:spPr>
          <a:xfrm>
            <a:off x="5087210" y="3340860"/>
            <a:ext cx="1140870" cy="37451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C3802-C311-C114-A381-63B90B03CA1A}"/>
              </a:ext>
            </a:extLst>
          </p:cNvPr>
          <p:cNvSpPr txBox="1"/>
          <p:nvPr/>
        </p:nvSpPr>
        <p:spPr>
          <a:xfrm>
            <a:off x="6451600" y="33934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8589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93153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575FA-E938-0DDC-14E4-31583C56090E}"/>
              </a:ext>
            </a:extLst>
          </p:cNvPr>
          <p:cNvSpPr txBox="1"/>
          <p:nvPr/>
        </p:nvSpPr>
        <p:spPr>
          <a:xfrm>
            <a:off x="5939437" y="1372526"/>
            <a:ext cx="4607352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:]&gt;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94C68E7-2D25-B909-0FB8-0DEAAB04BACA}"/>
              </a:ext>
            </a:extLst>
          </p:cNvPr>
          <p:cNvSpPr/>
          <p:nvPr/>
        </p:nvSpPr>
        <p:spPr>
          <a:xfrm>
            <a:off x="2097687" y="1557192"/>
            <a:ext cx="7683500" cy="3988375"/>
          </a:xfrm>
          <a:prstGeom prst="arc">
            <a:avLst>
              <a:gd name="adj1" fmla="val 10874261"/>
              <a:gd name="adj2" fmla="val 16142353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3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93153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);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and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bases_of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empty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concept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can_soa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E6110-7736-9880-46F1-71AEC40C2AAD}"/>
              </a:ext>
            </a:extLst>
          </p:cNvPr>
          <p:cNvSpPr/>
          <p:nvPr/>
        </p:nvSpPr>
        <p:spPr>
          <a:xfrm>
            <a:off x="945606" y="3429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461DF5-F22B-62FE-7D30-8FA75743687D}"/>
              </a:ext>
            </a:extLst>
          </p:cNvPr>
          <p:cNvSpPr/>
          <p:nvPr/>
        </p:nvSpPr>
        <p:spPr>
          <a:xfrm>
            <a:off x="945606" y="369352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3775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93153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dirty="0">
                <a:solidFill>
                  <a:srgbClr val="AF00DB"/>
                </a:solidFill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dirty="0">
                <a:solidFill>
                  <a:srgbClr val="001080"/>
                </a:solidFill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);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499AA9-8AB7-1EAB-8933-A96390D4F8DD}"/>
              </a:ext>
            </a:extLst>
          </p:cNvPr>
          <p:cNvSpPr/>
          <p:nvPr/>
        </p:nvSpPr>
        <p:spPr>
          <a:xfrm>
            <a:off x="4692106" y="401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1F312A-C3A4-D670-328B-3A7D4385C79A}"/>
              </a:ext>
            </a:extLst>
          </p:cNvPr>
          <p:cNvSpPr/>
          <p:nvPr/>
        </p:nvSpPr>
        <p:spPr>
          <a:xfrm>
            <a:off x="2749006" y="401102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29239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04B9-6E33-2B14-D1E1-3F4D303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Constraint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AB2B1-B3BF-983D-6068-00A282D7AD7B}"/>
              </a:ext>
            </a:extLst>
          </p:cNvPr>
          <p:cNvSpPr txBox="1"/>
          <p:nvPr/>
        </p:nvSpPr>
        <p:spPr>
          <a:xfrm>
            <a:off x="612648" y="1741858"/>
            <a:ext cx="101713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bool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is_aggregate_type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is_aggregate_v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F66BF4-E386-96E6-7ED6-CA472CFB6A3B}"/>
              </a:ext>
            </a:extLst>
          </p:cNvPr>
          <p:cNvSpPr/>
          <p:nvPr/>
        </p:nvSpPr>
        <p:spPr>
          <a:xfrm>
            <a:off x="4692106" y="401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AD5E5D-1661-89D2-1659-78F1D5C30EDD}"/>
              </a:ext>
            </a:extLst>
          </p:cNvPr>
          <p:cNvSpPr/>
          <p:nvPr/>
        </p:nvSpPr>
        <p:spPr>
          <a:xfrm>
            <a:off x="2749006" y="401102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0576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Writing an appointment on a paper agenda">
            <a:extLst>
              <a:ext uri="{FF2B5EF4-FFF2-40B4-BE49-F238E27FC236}">
                <a16:creationId xmlns:a16="http://schemas.microsoft.com/office/drawing/2014/main" id="{887741C2-076F-281D-645A-73DC17EF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0601A-2308-44A9-C1FA-260C79730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Adding Elements</a:t>
            </a:r>
          </a:p>
        </p:txBody>
      </p:sp>
    </p:spTree>
    <p:extLst>
      <p:ext uri="{BB962C8B-B14F-4D97-AF65-F5344CB8AC3E}">
        <p14:creationId xmlns:p14="http://schemas.microsoft.com/office/powerpoint/2010/main" val="425024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4912" y="1783080"/>
            <a:ext cx="66046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23686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4912" y="1783080"/>
            <a:ext cx="66046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06741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36F47-02C7-8E00-F00C-920362F0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Origin</a:t>
            </a:r>
            <a:r>
              <a:rPr lang="en-US" dirty="0"/>
              <a:t> 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5FF45-CDF1-72C5-DB07-6E870F756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37" r="5671" b="9091"/>
          <a:stretch>
            <a:fillRect/>
          </a:stretch>
        </p:blipFill>
        <p:spPr>
          <a:xfrm>
            <a:off x="2032036" y="1782115"/>
            <a:ext cx="81279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0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4912" y="1783080"/>
            <a:ext cx="674736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::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2127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4912" y="1783080"/>
            <a:ext cx="67473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::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::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2345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2320" y="1785045"/>
            <a:ext cx="67473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::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::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EB2F-94C5-8D12-A739-D2EA6AE5A2CD}"/>
              </a:ext>
            </a:extLst>
          </p:cNvPr>
          <p:cNvSpPr/>
          <p:nvPr/>
        </p:nvSpPr>
        <p:spPr>
          <a:xfrm>
            <a:off x="4889770" y="4818940"/>
            <a:ext cx="1637154" cy="5938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A96F02-433E-B445-1BF2-C4F94ABFAB41}"/>
              </a:ext>
            </a:extLst>
          </p:cNvPr>
          <p:cNvSpPr/>
          <p:nvPr/>
        </p:nvSpPr>
        <p:spPr>
          <a:xfrm>
            <a:off x="7860176" y="4818940"/>
            <a:ext cx="622642" cy="5938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D5BE7-6C74-A0C0-235E-9B4B38DA52C7}"/>
              </a:ext>
            </a:extLst>
          </p:cNvPr>
          <p:cNvSpPr/>
          <p:nvPr/>
        </p:nvSpPr>
        <p:spPr>
          <a:xfrm>
            <a:off x="8594588" y="4818940"/>
            <a:ext cx="450938" cy="5938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C71CDD-E7FB-4188-86EA-15F87912960B}"/>
              </a:ext>
            </a:extLst>
          </p:cNvPr>
          <p:cNvCxnSpPr/>
          <p:nvPr/>
        </p:nvCxnSpPr>
        <p:spPr>
          <a:xfrm flipV="1">
            <a:off x="5708347" y="5412828"/>
            <a:ext cx="0" cy="748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3F8C4B-1556-0AC4-3434-79EBF8ABC741}"/>
              </a:ext>
            </a:extLst>
          </p:cNvPr>
          <p:cNvSpPr txBox="1"/>
          <p:nvPr/>
        </p:nvSpPr>
        <p:spPr>
          <a:xfrm>
            <a:off x="4373238" y="6161649"/>
            <a:ext cx="26702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members of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endParaRPr lang="en-US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CEFDAB-6632-4506-F281-10154E2F609D}"/>
              </a:ext>
            </a:extLst>
          </p:cNvPr>
          <p:cNvCxnSpPr>
            <a:cxnSpLocks/>
          </p:cNvCxnSpPr>
          <p:nvPr/>
        </p:nvCxnSpPr>
        <p:spPr>
          <a:xfrm flipV="1">
            <a:off x="8482818" y="5787238"/>
            <a:ext cx="0" cy="3744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04B01-059F-B519-D40F-5EE1A7275577}"/>
              </a:ext>
            </a:extLst>
          </p:cNvPr>
          <p:cNvSpPr txBox="1"/>
          <p:nvPr/>
        </p:nvSpPr>
        <p:spPr>
          <a:xfrm>
            <a:off x="7186123" y="6161649"/>
            <a:ext cx="238488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members of </a:t>
            </a:r>
            <a:r>
              <a:rPr lang="en-US" b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endParaRPr lang="en-US" dirty="0">
              <a:solidFill>
                <a:schemeClr val="accent2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EB3E415D-5A28-57F1-B05F-6C4D3AB0B7F4}"/>
              </a:ext>
            </a:extLst>
          </p:cNvPr>
          <p:cNvSpPr/>
          <p:nvPr/>
        </p:nvSpPr>
        <p:spPr>
          <a:xfrm rot="16200000">
            <a:off x="8306971" y="5126056"/>
            <a:ext cx="351693" cy="1026941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722320" y="1785045"/>
            <a:ext cx="760336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 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5EB2F-94C5-8D12-A739-D2EA6AE5A2CD}"/>
              </a:ext>
            </a:extLst>
          </p:cNvPr>
          <p:cNvSpPr/>
          <p:nvPr/>
        </p:nvSpPr>
        <p:spPr>
          <a:xfrm>
            <a:off x="6437217" y="4818940"/>
            <a:ext cx="1637154" cy="5938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D5BE7-6C74-A0C0-235E-9B4B38DA52C7}"/>
              </a:ext>
            </a:extLst>
          </p:cNvPr>
          <p:cNvSpPr/>
          <p:nvPr/>
        </p:nvSpPr>
        <p:spPr>
          <a:xfrm>
            <a:off x="9438645" y="4818940"/>
            <a:ext cx="450938" cy="5938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C71CDD-E7FB-4188-86EA-15F87912960B}"/>
              </a:ext>
            </a:extLst>
          </p:cNvPr>
          <p:cNvCxnSpPr/>
          <p:nvPr/>
        </p:nvCxnSpPr>
        <p:spPr>
          <a:xfrm flipV="1">
            <a:off x="7255794" y="5412828"/>
            <a:ext cx="0" cy="748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03F8C4B-1556-0AC4-3434-79EBF8ABC741}"/>
              </a:ext>
            </a:extLst>
          </p:cNvPr>
          <p:cNvSpPr txBox="1"/>
          <p:nvPr/>
        </p:nvSpPr>
        <p:spPr>
          <a:xfrm>
            <a:off x="5472511" y="6161649"/>
            <a:ext cx="26702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members of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endParaRPr lang="en-US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CEFDAB-6632-4506-F281-10154E2F609D}"/>
              </a:ext>
            </a:extLst>
          </p:cNvPr>
          <p:cNvCxnSpPr>
            <a:cxnSpLocks/>
          </p:cNvCxnSpPr>
          <p:nvPr/>
        </p:nvCxnSpPr>
        <p:spPr>
          <a:xfrm flipV="1">
            <a:off x="9664503" y="5412828"/>
            <a:ext cx="0" cy="7488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A04B01-059F-B519-D40F-5EE1A7275577}"/>
              </a:ext>
            </a:extLst>
          </p:cNvPr>
          <p:cNvSpPr txBox="1"/>
          <p:nvPr/>
        </p:nvSpPr>
        <p:spPr>
          <a:xfrm>
            <a:off x="8367808" y="6161649"/>
            <a:ext cx="2384884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members of </a:t>
            </a:r>
            <a:r>
              <a:rPr lang="en-US" b="0" dirty="0">
                <a:solidFill>
                  <a:schemeClr val="accent2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endParaRPr lang="en-US" dirty="0">
              <a:solidFill>
                <a:schemeClr val="accent2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8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copy each member into its own slot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82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copy each member into its own slot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6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F40D544-9444-267F-D47B-658952517B9A}"/>
              </a:ext>
            </a:extLst>
          </p:cNvPr>
          <p:cNvSpPr/>
          <p:nvPr/>
        </p:nvSpPr>
        <p:spPr>
          <a:xfrm>
            <a:off x="6865034" y="2799471"/>
            <a:ext cx="225083" cy="6295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92810-3EEF-3F17-0C4A-977B62063476}"/>
              </a:ext>
            </a:extLst>
          </p:cNvPr>
          <p:cNvSpPr txBox="1"/>
          <p:nvPr/>
        </p:nvSpPr>
        <p:spPr>
          <a:xfrm>
            <a:off x="7209025" y="2929569"/>
            <a:ext cx="405720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Packs in structured bindings (</a:t>
            </a:r>
            <a:r>
              <a:rPr lang="en-US" dirty="0">
                <a:solidFill>
                  <a:schemeClr val="accent6"/>
                </a:solidFill>
              </a:rPr>
              <a:t>P1061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11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...);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0692543-D6C8-8DE5-630A-86A75A4F0138}"/>
              </a:ext>
            </a:extLst>
          </p:cNvPr>
          <p:cNvSpPr/>
          <p:nvPr/>
        </p:nvSpPr>
        <p:spPr>
          <a:xfrm>
            <a:off x="6865034" y="2799471"/>
            <a:ext cx="225083" cy="62952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A7A0C-451A-BDCC-1755-875B886AF512}"/>
              </a:ext>
            </a:extLst>
          </p:cNvPr>
          <p:cNvSpPr txBox="1"/>
          <p:nvPr/>
        </p:nvSpPr>
        <p:spPr>
          <a:xfrm>
            <a:off x="7209025" y="2929569"/>
            <a:ext cx="4057201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Packs in structured bindings (</a:t>
            </a:r>
            <a:r>
              <a:rPr lang="en-US" dirty="0">
                <a:solidFill>
                  <a:schemeClr val="accent6"/>
                </a:solidFill>
              </a:rPr>
              <a:t>P1061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89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845936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+ size_, mems...[I]);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DBA6F87-4057-2096-CB14-1FB71D1254A5}"/>
              </a:ext>
            </a:extLst>
          </p:cNvPr>
          <p:cNvSpPr/>
          <p:nvPr/>
        </p:nvSpPr>
        <p:spPr>
          <a:xfrm rot="5400000">
            <a:off x="6773224" y="3789596"/>
            <a:ext cx="285485" cy="79846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AEA5C-074E-6B0B-E023-FEC3A7D7FA1A}"/>
              </a:ext>
            </a:extLst>
          </p:cNvPr>
          <p:cNvSpPr txBox="1"/>
          <p:nvPr/>
        </p:nvSpPr>
        <p:spPr>
          <a:xfrm>
            <a:off x="5615706" y="4386416"/>
            <a:ext cx="26005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Pack indexing (</a:t>
            </a:r>
            <a:r>
              <a:rPr lang="en-US" dirty="0">
                <a:solidFill>
                  <a:schemeClr val="accent6"/>
                </a:solidFill>
              </a:rPr>
              <a:t>P2662</a:t>
            </a:r>
            <a:r>
              <a:rPr lang="en-US" dirty="0"/>
              <a:t>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70DF7B-C331-18E0-0F67-BEC42EAF9842}"/>
              </a:ext>
            </a:extLst>
          </p:cNvPr>
          <p:cNvSpPr/>
          <p:nvPr/>
        </p:nvSpPr>
        <p:spPr>
          <a:xfrm rot="10800000">
            <a:off x="2315034" y="3389057"/>
            <a:ext cx="285485" cy="94251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5F8D3-5B5E-7E27-F59D-D67F29CA74C2}"/>
              </a:ext>
            </a:extLst>
          </p:cNvPr>
          <p:cNvSpPr txBox="1"/>
          <p:nvPr/>
        </p:nvSpPr>
        <p:spPr>
          <a:xfrm>
            <a:off x="844883" y="3389057"/>
            <a:ext cx="1306768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Expansion</a:t>
            </a:r>
          </a:p>
          <a:p>
            <a:pPr algn="ctr"/>
            <a:r>
              <a:rPr lang="en-US" dirty="0"/>
              <a:t>Statement</a:t>
            </a:r>
          </a:p>
          <a:p>
            <a:pPr algn="ctr"/>
            <a:r>
              <a:rPr lang="en-US" dirty="0"/>
              <a:t> (</a:t>
            </a:r>
            <a:r>
              <a:rPr lang="en-US" dirty="0">
                <a:solidFill>
                  <a:schemeClr val="accent6"/>
                </a:solidFill>
              </a:rPr>
              <a:t>P1306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B23447-EC3C-6EA5-45FE-89EFC1AB11B2}"/>
              </a:ext>
            </a:extLst>
          </p:cNvPr>
          <p:cNvSpPr/>
          <p:nvPr/>
        </p:nvSpPr>
        <p:spPr>
          <a:xfrm>
            <a:off x="4768948" y="3314787"/>
            <a:ext cx="1327052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02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1486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iota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						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0zu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+ size_, mems...[I]);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D2F55D-3BD9-312F-54D6-97E5E8F862DF}"/>
              </a:ext>
            </a:extLst>
          </p:cNvPr>
          <p:cNvSpPr/>
          <p:nvPr/>
        </p:nvSpPr>
        <p:spPr>
          <a:xfrm rot="10800000">
            <a:off x="2315034" y="3389057"/>
            <a:ext cx="285485" cy="94251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B9094-91D5-C425-4DB9-007661A25262}"/>
              </a:ext>
            </a:extLst>
          </p:cNvPr>
          <p:cNvSpPr txBox="1"/>
          <p:nvPr/>
        </p:nvSpPr>
        <p:spPr>
          <a:xfrm>
            <a:off x="844883" y="3389057"/>
            <a:ext cx="1306768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Expansion</a:t>
            </a:r>
          </a:p>
          <a:p>
            <a:pPr algn="ctr"/>
            <a:r>
              <a:rPr lang="en-US" dirty="0"/>
              <a:t>Statement</a:t>
            </a:r>
          </a:p>
          <a:p>
            <a:pPr algn="ctr"/>
            <a:r>
              <a:rPr lang="en-US" dirty="0"/>
              <a:t> (</a:t>
            </a:r>
            <a:r>
              <a:rPr lang="en-US" dirty="0">
                <a:solidFill>
                  <a:schemeClr val="accent6"/>
                </a:solidFill>
              </a:rPr>
              <a:t>P1306</a:t>
            </a:r>
            <a:r>
              <a:rPr lang="en-US" dirty="0"/>
              <a:t>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CE5A6B8-CFE8-6A9B-AA15-8C3B8BE96678}"/>
              </a:ext>
            </a:extLst>
          </p:cNvPr>
          <p:cNvSpPr/>
          <p:nvPr/>
        </p:nvSpPr>
        <p:spPr>
          <a:xfrm rot="5400000">
            <a:off x="6773224" y="4014679"/>
            <a:ext cx="285485" cy="79846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F1444-9B4C-BA00-892B-F4CD61D37A68}"/>
              </a:ext>
            </a:extLst>
          </p:cNvPr>
          <p:cNvSpPr txBox="1"/>
          <p:nvPr/>
        </p:nvSpPr>
        <p:spPr>
          <a:xfrm>
            <a:off x="5615706" y="4611499"/>
            <a:ext cx="26005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Pack indexing (</a:t>
            </a:r>
            <a:r>
              <a:rPr lang="en-US" dirty="0">
                <a:solidFill>
                  <a:schemeClr val="accent6"/>
                </a:solidFill>
              </a:rPr>
              <a:t>P2662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10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B65F7F7-2FCE-8F01-53DE-15C39342B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36F47-02C7-8E00-F00C-920362F0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501345"/>
            <a:ext cx="8728364" cy="689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Origin</a:t>
            </a:r>
            <a:r>
              <a:rPr lang="en-US" dirty="0"/>
              <a:t> Story</a:t>
            </a:r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7C5B8E-E522-3404-CD89-BFC419F06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6" r="416"/>
          <a:stretch/>
        </p:blipFill>
        <p:spPr>
          <a:xfrm>
            <a:off x="2137558" y="1812519"/>
            <a:ext cx="8134598" cy="45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9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84593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indices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						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+ size_, mems...[I]);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A9895-D05A-D67D-0EAB-7F4922CA601E}"/>
              </a:ext>
            </a:extLst>
          </p:cNvPr>
          <p:cNvSpPr txBox="1"/>
          <p:nvPr/>
        </p:nvSpPr>
        <p:spPr>
          <a:xfrm>
            <a:off x="9499527" y="2869044"/>
            <a:ext cx="1081643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P3060</a:t>
            </a:r>
            <a:r>
              <a:rPr lang="en-US" dirty="0"/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F63B52B-215F-3F9B-0CF3-B8B6C4ADD627}"/>
              </a:ext>
            </a:extLst>
          </p:cNvPr>
          <p:cNvSpPr/>
          <p:nvPr/>
        </p:nvSpPr>
        <p:spPr>
          <a:xfrm rot="10800000">
            <a:off x="2315034" y="3389057"/>
            <a:ext cx="285485" cy="94251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DE75F-D65B-BCA0-91DD-E6E50670F036}"/>
              </a:ext>
            </a:extLst>
          </p:cNvPr>
          <p:cNvSpPr txBox="1"/>
          <p:nvPr/>
        </p:nvSpPr>
        <p:spPr>
          <a:xfrm>
            <a:off x="844883" y="3389057"/>
            <a:ext cx="1306768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Expansion</a:t>
            </a:r>
          </a:p>
          <a:p>
            <a:pPr algn="ctr"/>
            <a:r>
              <a:rPr lang="en-US" dirty="0"/>
              <a:t>Statement</a:t>
            </a:r>
          </a:p>
          <a:p>
            <a:pPr algn="ctr"/>
            <a:r>
              <a:rPr lang="en-US" dirty="0"/>
              <a:t> (</a:t>
            </a:r>
            <a:r>
              <a:rPr lang="en-US" dirty="0">
                <a:solidFill>
                  <a:schemeClr val="accent6"/>
                </a:solidFill>
              </a:rPr>
              <a:t>P1306</a:t>
            </a:r>
            <a:r>
              <a:rPr lang="en-US" dirty="0"/>
              <a:t>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37F8E5C-1B05-B5EC-CDB4-0B3F8111121F}"/>
              </a:ext>
            </a:extLst>
          </p:cNvPr>
          <p:cNvSpPr/>
          <p:nvPr/>
        </p:nvSpPr>
        <p:spPr>
          <a:xfrm rot="5400000">
            <a:off x="6773224" y="4014679"/>
            <a:ext cx="285485" cy="79846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1B995-6AF2-C81F-89F7-4149A33EC7FF}"/>
              </a:ext>
            </a:extLst>
          </p:cNvPr>
          <p:cNvSpPr txBox="1"/>
          <p:nvPr/>
        </p:nvSpPr>
        <p:spPr>
          <a:xfrm>
            <a:off x="5615706" y="4611499"/>
            <a:ext cx="260052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Pack indexing (</a:t>
            </a:r>
            <a:r>
              <a:rPr lang="en-US" dirty="0">
                <a:solidFill>
                  <a:schemeClr val="accent6"/>
                </a:solidFill>
              </a:rPr>
              <a:t>P2662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5265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84593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tuple_zip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            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237E5-E1C6-957F-3C25-CB92F69B3BF3}"/>
              </a:ext>
            </a:extLst>
          </p:cNvPr>
          <p:cNvSpPr txBox="1"/>
          <p:nvPr/>
        </p:nvSpPr>
        <p:spPr>
          <a:xfrm>
            <a:off x="4783015" y="4278035"/>
            <a:ext cx="7032694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tuple_zip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make_tuple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tie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)...);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190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8860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 + size_, value.[:mem:]);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A759FE-CE40-DDD5-D064-7B6112E74E41}"/>
              </a:ext>
            </a:extLst>
          </p:cNvPr>
          <p:cNvSpPr/>
          <p:nvPr/>
        </p:nvSpPr>
        <p:spPr>
          <a:xfrm>
            <a:off x="4768948" y="2792199"/>
            <a:ext cx="1327052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060D365-CBDE-31BD-54B9-A5D8D9A5FC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45937" y="671279"/>
            <a:ext cx="1463040" cy="283464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79559F-9037-B120-9143-F2B564EFBD39}"/>
              </a:ext>
            </a:extLst>
          </p:cNvPr>
          <p:cNvSpPr txBox="1"/>
          <p:nvPr/>
        </p:nvSpPr>
        <p:spPr>
          <a:xfrm>
            <a:off x="301442" y="757568"/>
            <a:ext cx="2258695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endParaRPr lang="en-US" dirty="0"/>
          </a:p>
          <a:p>
            <a:pPr algn="ctr"/>
            <a:r>
              <a:rPr lang="en-US" dirty="0"/>
              <a:t>structured bindings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P2686</a:t>
            </a:r>
            <a:r>
              <a:rPr lang="en-US" dirty="0"/>
              <a:t>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212AE77-D1B0-1757-D9FC-4C3414C311B6}"/>
              </a:ext>
            </a:extLst>
          </p:cNvPr>
          <p:cNvSpPr/>
          <p:nvPr/>
        </p:nvSpPr>
        <p:spPr>
          <a:xfrm rot="10800000">
            <a:off x="2274652" y="2792199"/>
            <a:ext cx="285485" cy="942513"/>
          </a:xfrm>
          <a:prstGeom prst="righ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66577-682C-3D7F-8E5C-F76FA42E1631}"/>
              </a:ext>
            </a:extLst>
          </p:cNvPr>
          <p:cNvSpPr txBox="1"/>
          <p:nvPr/>
        </p:nvSpPr>
        <p:spPr>
          <a:xfrm>
            <a:off x="518307" y="2663291"/>
            <a:ext cx="1653850" cy="120032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Non-transient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Fira Code" pitchFamily="49" charset="0"/>
              </a:rPr>
              <a:t>constexpr</a:t>
            </a:r>
            <a:endParaRPr lang="en-US" dirty="0"/>
          </a:p>
          <a:p>
            <a:pPr algn="ctr"/>
            <a:r>
              <a:rPr lang="en-US" dirty="0"/>
              <a:t>allocation</a:t>
            </a:r>
          </a:p>
          <a:p>
            <a:pPr algn="ctr"/>
            <a:r>
              <a:rPr lang="en-US" dirty="0"/>
              <a:t> (</a:t>
            </a:r>
            <a:r>
              <a:rPr lang="en-US" dirty="0">
                <a:solidFill>
                  <a:schemeClr val="accent3"/>
                </a:solidFill>
              </a:rPr>
              <a:t>PXXXX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7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110273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)),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 + size_, value.[:mem:]);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78B6-D90A-194F-BA92-86497D65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140" y="4090235"/>
            <a:ext cx="7772400" cy="197223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166577-682C-3D7F-8E5C-F76FA42E1631}"/>
              </a:ext>
            </a:extLst>
          </p:cNvPr>
          <p:cNvSpPr txBox="1"/>
          <p:nvPr/>
        </p:nvSpPr>
        <p:spPr>
          <a:xfrm>
            <a:off x="9727644" y="4218273"/>
            <a:ext cx="1011815" cy="36933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P3491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94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680898"/>
            <a:ext cx="9886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7127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680898"/>
            <a:ext cx="9886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1. produce the array (of type T[N])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089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680898"/>
            <a:ext cx="98860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1. produce the array (of type T[N])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2. extract the contents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297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680898"/>
            <a:ext cx="101713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1. produce the array (of type T[N])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2. extract the contents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228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680898"/>
            <a:ext cx="1017137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inline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[]{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1. produce the array (of type T[N])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2. extract the contents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37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263564"/>
            <a:ext cx="904927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inline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[]{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sz="1600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1. produce the array (of type T[N])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2. extract the contents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035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9C67A-8D96-8A37-C33A-96AAC832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Goals</a:t>
            </a:r>
            <a:r>
              <a:rPr lang="en-US" dirty="0"/>
              <a:t> for this Talk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83F582-0154-DA78-F921-DE5C9F400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050785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8" name="Picture 8" descr="Episode 7 : CppCast">
            <a:extLst>
              <a:ext uri="{FF2B5EF4-FFF2-40B4-BE49-F238E27FC236}">
                <a16:creationId xmlns:a16="http://schemas.microsoft.com/office/drawing/2014/main" id="{44DF705A-E37D-02D8-D2A2-8BC5FD6F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962" y="215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87ADCA75-5EDD-AA27-7C15-746D4368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962" y="215333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263564"/>
            <a:ext cx="904927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inline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[]{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sz="1600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1. produce the array (of type T[N])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2. extract the contents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669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263564"/>
            <a:ext cx="904927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inline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[]{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sz="1600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1. produce the array (of type T[N])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2. extract the contents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768358-DD80-C427-0E87-05E5DBB26048}"/>
              </a:ext>
            </a:extLst>
          </p:cNvPr>
          <p:cNvSpPr/>
          <p:nvPr/>
        </p:nvSpPr>
        <p:spPr>
          <a:xfrm>
            <a:off x="1059906" y="373092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64386B-D474-2B82-6519-D963BAF17B5F}"/>
              </a:ext>
            </a:extLst>
          </p:cNvPr>
          <p:cNvSpPr/>
          <p:nvPr/>
        </p:nvSpPr>
        <p:spPr>
          <a:xfrm>
            <a:off x="1059906" y="594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8B55E-EA0A-3E0B-1594-D13DDA2F8D97}"/>
              </a:ext>
            </a:extLst>
          </p:cNvPr>
          <p:cNvSpPr/>
          <p:nvPr/>
        </p:nvSpPr>
        <p:spPr>
          <a:xfrm>
            <a:off x="2411550" y="1497892"/>
            <a:ext cx="110635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8B54A-46C3-3B19-D60C-ED3C8D84A922}"/>
              </a:ext>
            </a:extLst>
          </p:cNvPr>
          <p:cNvSpPr/>
          <p:nvPr/>
        </p:nvSpPr>
        <p:spPr>
          <a:xfrm>
            <a:off x="3610315" y="1490699"/>
            <a:ext cx="1106350" cy="3745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31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Implementing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925774" y="1263564"/>
            <a:ext cx="904927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namespace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inline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[]{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...};</a:t>
            </a:r>
            <a:endParaRPr lang="en-US" sz="1600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vector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for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elem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the_array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args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}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sz="1600" dirty="0">
              <a:solidFill>
                <a:srgbClr val="00108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input_range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ranges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range_value_t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&gt;&gt;</a:t>
            </a:r>
          </a:p>
          <a:p>
            <a:r>
              <a:rPr lang="en-US" sz="16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&amp;&amp;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1. produce the array (of type T[N])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dirty="0">
                <a:solidFill>
                  <a:srgbClr val="267F99"/>
                </a:solidFill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reflect_constant_array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2. extract the contents</a:t>
            </a:r>
            <a:endParaRPr lang="en-US" sz="16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sz="16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return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extract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), </a:t>
            </a:r>
            <a:r>
              <a:rPr lang="en-US" sz="16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extent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type_of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array</a:t>
            </a:r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)));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768358-DD80-C427-0E87-05E5DBB26048}"/>
              </a:ext>
            </a:extLst>
          </p:cNvPr>
          <p:cNvSpPr/>
          <p:nvPr/>
        </p:nvSpPr>
        <p:spPr>
          <a:xfrm>
            <a:off x="1059906" y="373092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64386B-D474-2B82-6519-D963BAF17B5F}"/>
              </a:ext>
            </a:extLst>
          </p:cNvPr>
          <p:cNvSpPr/>
          <p:nvPr/>
        </p:nvSpPr>
        <p:spPr>
          <a:xfrm>
            <a:off x="1059906" y="594273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8B55E-EA0A-3E0B-1594-D13DDA2F8D97}"/>
              </a:ext>
            </a:extLst>
          </p:cNvPr>
          <p:cNvSpPr/>
          <p:nvPr/>
        </p:nvSpPr>
        <p:spPr>
          <a:xfrm>
            <a:off x="4481650" y="2691692"/>
            <a:ext cx="68725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8B54A-46C3-3B19-D60C-ED3C8D84A922}"/>
              </a:ext>
            </a:extLst>
          </p:cNvPr>
          <p:cNvSpPr/>
          <p:nvPr/>
        </p:nvSpPr>
        <p:spPr>
          <a:xfrm>
            <a:off x="3623014" y="3185708"/>
            <a:ext cx="2803185" cy="3745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0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110273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)),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 + size_, value.[:mem:]);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49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8860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define_static_array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nonstatic_data_members_of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 + size_, value.[:mem:]);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428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8860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zip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:] + size_, value.[:mem:]);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379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Option #</a:t>
            </a:r>
            <a:r>
              <a:rPr lang="en-US" dirty="0">
                <a:solidFill>
                  <a:schemeClr val="accent6"/>
                </a:solidFill>
              </a:rPr>
              <a:t>5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45803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nsdms_of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if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()); } 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views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indices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members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()))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construct_at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.[: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ptr_members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:] + size_,</a:t>
            </a:r>
          </a:p>
          <a:p>
            <a:r>
              <a:rPr lang="en-US" dirty="0">
                <a:solidFill>
                  <a:srgbClr val="3B3B3B"/>
                </a:solidFill>
                <a:highlight>
                  <a:srgbClr val="FFFFFF"/>
                </a:highlight>
                <a:latin typeface="Fira Code" pitchFamily="49" charset="0"/>
              </a:rPr>
              <a:t>                         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value.[: members[I] :]);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++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866740-E0E0-D983-06A0-6E4B13A460ED}"/>
              </a:ext>
            </a:extLst>
          </p:cNvPr>
          <p:cNvSpPr/>
          <p:nvPr/>
        </p:nvSpPr>
        <p:spPr>
          <a:xfrm>
            <a:off x="6413500" y="3054485"/>
            <a:ext cx="689317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848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78886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100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uninitialized_copy_n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CF05A-E627-C73E-9CD8-6E3796843630}"/>
              </a:ext>
            </a:extLst>
          </p:cNvPr>
          <p:cNvSpPr/>
          <p:nvPr/>
        </p:nvSpPr>
        <p:spPr>
          <a:xfrm>
            <a:off x="2679700" y="2476500"/>
            <a:ext cx="5588000" cy="6858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0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ecorative Books Custom Book Stack Bundles | Decor | Coffee Table Books |  Bookshelf Decor | Home Decor | Interior Design | Bookshelf Books - Etsy">
            <a:extLst>
              <a:ext uri="{FF2B5EF4-FFF2-40B4-BE49-F238E27FC236}">
                <a16:creationId xmlns:a16="http://schemas.microsoft.com/office/drawing/2014/main" id="{CE1C5BF1-C887-32C1-8F42-5EBA6C6B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7" r="9091" b="23205"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0" name="Rectangle 208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F2672-89B3-7706-61AE-EC4DC01D8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1" y="4219498"/>
            <a:ext cx="8728364" cy="1307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233608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uninitialized_copy_n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CF05A-E627-C73E-9CD8-6E3796843630}"/>
              </a:ext>
            </a:extLst>
          </p:cNvPr>
          <p:cNvSpPr/>
          <p:nvPr/>
        </p:nvSpPr>
        <p:spPr>
          <a:xfrm>
            <a:off x="2679700" y="3048000"/>
            <a:ext cx="62865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5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uninitialized_copy_n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CF05A-E627-C73E-9CD8-6E3796843630}"/>
              </a:ext>
            </a:extLst>
          </p:cNvPr>
          <p:cNvSpPr/>
          <p:nvPr/>
        </p:nvSpPr>
        <p:spPr>
          <a:xfrm>
            <a:off x="2679700" y="3314700"/>
            <a:ext cx="45466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uninitialized_copy_n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CF05A-E627-C73E-9CD8-6E3796843630}"/>
              </a:ext>
            </a:extLst>
          </p:cNvPr>
          <p:cNvSpPr/>
          <p:nvPr/>
        </p:nvSpPr>
        <p:spPr>
          <a:xfrm>
            <a:off x="2679700" y="3581400"/>
            <a:ext cx="48641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1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uninitialized_copy_n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CF05A-E627-C73E-9CD8-6E3796843630}"/>
              </a:ext>
            </a:extLst>
          </p:cNvPr>
          <p:cNvSpPr/>
          <p:nvPr/>
        </p:nvSpPr>
        <p:spPr>
          <a:xfrm>
            <a:off x="2679700" y="3048000"/>
            <a:ext cx="62865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6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move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E5819-3E5E-5305-D16A-0A216F8695B5}"/>
              </a:ext>
            </a:extLst>
          </p:cNvPr>
          <p:cNvSpPr/>
          <p:nvPr/>
        </p:nvSpPr>
        <p:spPr>
          <a:xfrm>
            <a:off x="2679700" y="3048000"/>
            <a:ext cx="62865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0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move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destroy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+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E5819-3E5E-5305-D16A-0A216F8695B5}"/>
              </a:ext>
            </a:extLst>
          </p:cNvPr>
          <p:cNvSpPr/>
          <p:nvPr/>
        </p:nvSpPr>
        <p:spPr>
          <a:xfrm>
            <a:off x="2679700" y="3048000"/>
            <a:ext cx="6286500" cy="6223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3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A7C-2168-FC52-B11C-6DFE69B5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Adding</a:t>
            </a:r>
            <a:r>
              <a:rPr lang="en-US" dirty="0"/>
              <a:t> Elements: growing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68BC-D303-8324-CAC5-3611A7D94EBF}"/>
              </a:ext>
            </a:extLst>
          </p:cNvPr>
          <p:cNvSpPr txBox="1"/>
          <p:nvPr/>
        </p:nvSpPr>
        <p:spPr>
          <a:xfrm>
            <a:off x="289034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F2E7-8283-B799-659C-FE77B1DDE2A2}"/>
              </a:ext>
            </a:extLst>
          </p:cNvPr>
          <p:cNvSpPr txBox="1"/>
          <p:nvPr/>
        </p:nvSpPr>
        <p:spPr>
          <a:xfrm>
            <a:off x="2151651" y="1680898"/>
            <a:ext cx="90300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&gt;();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U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uninitialized_</a:t>
            </a:r>
            <a:r>
              <a:rPr lang="en-US" dirty="0" err="1">
                <a:solidFill>
                  <a:srgbClr val="795E26"/>
                </a:solidFill>
                <a:highlight>
                  <a:srgbClr val="FFFFFF"/>
                </a:highlight>
                <a:latin typeface="Fira Code" pitchFamily="49" charset="0"/>
              </a:rPr>
              <a:t>relocate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_n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alloc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deallocate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src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  <a:endParaRPr lang="en-US" b="0" dirty="0">
              <a:solidFill>
                <a:srgbClr val="0000FF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void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auto*&amp;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: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grow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capacity_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new_capacity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91959-130E-69C8-2ECF-EF94F8E323FC}"/>
              </a:ext>
            </a:extLst>
          </p:cNvPr>
          <p:cNvSpPr/>
          <p:nvPr/>
        </p:nvSpPr>
        <p:spPr>
          <a:xfrm>
            <a:off x="2679700" y="3048000"/>
            <a:ext cx="6807200" cy="38100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agazine printing process">
            <a:extLst>
              <a:ext uri="{FF2B5EF4-FFF2-40B4-BE49-F238E27FC236}">
                <a16:creationId xmlns:a16="http://schemas.microsoft.com/office/drawing/2014/main" id="{D810F3B7-4A1E-84C7-0E1F-BA9EAD66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8825" b="16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AB8CE-7442-F72A-AE79-FD008864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2528545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91723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863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CD57-7149-9301-E7DF-4B7DB7DB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5674F-3750-90EC-31D3-3955B40FBCBA}"/>
              </a:ext>
            </a:extLst>
          </p:cNvPr>
          <p:cNvSpPr txBox="1"/>
          <p:nvPr/>
        </p:nvSpPr>
        <p:spPr>
          <a:xfrm>
            <a:off x="4545465" y="2644170"/>
            <a:ext cx="3021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struct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Square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{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char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   long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  <a:ea typeface="Fira Code" pitchFamily="49" charset="0"/>
                <a:cs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096777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1074204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static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/* ... */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struct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consteval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(^^Pointers,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add_pointer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));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define_aggregate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transformed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([](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meta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info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substitute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^^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{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add_const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)});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}));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Pointers pointers_ = {};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size_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capacity_ =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589C2-3196-1DA0-C961-0DC980B47FFB}"/>
              </a:ext>
            </a:extLst>
          </p:cNvPr>
          <p:cNvSpPr txBox="1"/>
          <p:nvPr/>
        </p:nvSpPr>
        <p:spPr>
          <a:xfrm>
            <a:off x="7086877" y="4832032"/>
            <a:ext cx="4179349" cy="120032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2069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48926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1702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560602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"x={}"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"y={}"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80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760336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// ...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"x={}"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['e', 'c']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"y={}"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[4,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9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760336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"x={}"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['e', 'c']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"y={}"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[4, 6]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0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903003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main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int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'e'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push_back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({.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'c'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6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});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"x={}"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['e', 'c']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"y={}"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().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); 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// [4, 6]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println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"v[0]={}"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v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]);</a:t>
            </a:r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// Square{.x='e', .y=4}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01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Printing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703269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SoaVector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public: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span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)...};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operator[]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size_t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-&gt;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auto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[...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pointers_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ptrs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idx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]...}; 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15675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46073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// ...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631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6020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126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4B59-DAEC-37AF-2166-0155CBBD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70F96-BE4D-DDA3-7152-560805BA78E5}"/>
              </a:ext>
            </a:extLst>
          </p:cNvPr>
          <p:cNvSpPr txBox="1"/>
          <p:nvPr/>
        </p:nvSpPr>
        <p:spPr>
          <a:xfrm>
            <a:off x="730653" y="1538823"/>
            <a:ext cx="860203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char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long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  <a:p>
            <a:b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template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&lt;&gt;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struct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formatter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&gt; {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</a:t>
            </a:r>
            <a:r>
              <a:rPr lang="en-US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constexpr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parse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{ </a:t>
            </a:r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begin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(); }</a:t>
            </a:r>
          </a:p>
          <a:p>
            <a:endParaRPr lang="en-US" dirty="0">
              <a:solidFill>
                <a:srgbClr val="3B3B3B"/>
              </a:solidFill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auto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Square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auto&amp;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{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return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std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format_to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ctx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out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(),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"Square{{.x={:?}, .y={}}}"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x</a:t>
            </a:r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    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s</a:t>
            </a:r>
            <a:r>
              <a:rPr lang="en-US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y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Fira Code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    );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    }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Fira Code" pitchFamily="49" charset="0"/>
              </a:rPr>
              <a:t>};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023D8A-F896-48CC-7B6A-BF9D041F307F}"/>
              </a:ext>
            </a:extLst>
          </p:cNvPr>
          <p:cNvSpPr/>
          <p:nvPr/>
        </p:nvSpPr>
        <p:spPr>
          <a:xfrm>
            <a:off x="4203701" y="4578485"/>
            <a:ext cx="571500" cy="3745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34115-3A49-CB08-0D59-E426AD0173B1}"/>
              </a:ext>
            </a:extLst>
          </p:cNvPr>
          <p:cNvSpPr/>
          <p:nvPr/>
        </p:nvSpPr>
        <p:spPr>
          <a:xfrm>
            <a:off x="2451101" y="4854643"/>
            <a:ext cx="571500" cy="2761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4B8DF-6119-CB79-0777-2DD426D174D9}"/>
              </a:ext>
            </a:extLst>
          </p:cNvPr>
          <p:cNvSpPr/>
          <p:nvPr/>
        </p:nvSpPr>
        <p:spPr>
          <a:xfrm>
            <a:off x="5456220" y="4578484"/>
            <a:ext cx="347681" cy="3745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C94FB-984D-E825-E24F-DEC29F17558D}"/>
              </a:ext>
            </a:extLst>
          </p:cNvPr>
          <p:cNvSpPr/>
          <p:nvPr/>
        </p:nvSpPr>
        <p:spPr>
          <a:xfrm>
            <a:off x="2451101" y="5176234"/>
            <a:ext cx="571500" cy="2761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5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35099</TotalTime>
  <Words>16819</Words>
  <Application>Microsoft Macintosh PowerPoint</Application>
  <PresentationFormat>Widescreen</PresentationFormat>
  <Paragraphs>2321</Paragraphs>
  <Slides>176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1" baseType="lpstr">
      <vt:lpstr>Arial</vt:lpstr>
      <vt:lpstr>Fira Code</vt:lpstr>
      <vt:lpstr>Fira Code, Consolas,  Courier New</vt:lpstr>
      <vt:lpstr>Neue Haas Grotesk Text Pro</vt:lpstr>
      <vt:lpstr>VanillaVTI</vt:lpstr>
      <vt:lpstr>PowerPoint Presentation</vt:lpstr>
      <vt:lpstr>About Me</vt:lpstr>
      <vt:lpstr>About Me</vt:lpstr>
      <vt:lpstr>About Me</vt:lpstr>
      <vt:lpstr>Origin Story</vt:lpstr>
      <vt:lpstr>Origin Story</vt:lpstr>
      <vt:lpstr>Goals for this Talk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Constraint</vt:lpstr>
      <vt:lpstr>Constraint</vt:lpstr>
      <vt:lpstr>Constraint</vt:lpstr>
      <vt:lpstr>Constraint</vt:lpstr>
      <vt:lpstr>Constraint</vt:lpstr>
      <vt:lpstr>Constraint</vt:lpstr>
      <vt:lpstr>Constraint</vt:lpstr>
      <vt:lpstr>Constraint</vt:lpstr>
      <vt:lpstr>Constraint</vt:lpstr>
      <vt:lpstr>Constraint</vt:lpstr>
      <vt:lpstr>Constraint</vt:lpstr>
      <vt:lpstr>Adding Elements</vt:lpstr>
      <vt:lpstr>Adding Elements</vt:lpstr>
      <vt:lpstr>Adding Elements</vt:lpstr>
      <vt:lpstr>Adding Elements</vt:lpstr>
      <vt:lpstr>Adding Elements</vt:lpstr>
      <vt:lpstr>Adding Elements</vt:lpstr>
      <vt:lpstr>Adding Elements</vt:lpstr>
      <vt:lpstr>Adding Elements</vt:lpstr>
      <vt:lpstr>Adding Elements: Option #1</vt:lpstr>
      <vt:lpstr>Adding Elements: Option #1</vt:lpstr>
      <vt:lpstr>Adding Elements: Option #1</vt:lpstr>
      <vt:lpstr>Adding Elements: Option #2</vt:lpstr>
      <vt:lpstr>Adding Elements: Option #2</vt:lpstr>
      <vt:lpstr>Adding Elements: Option #2</vt:lpstr>
      <vt:lpstr>Adding Elements: Option #3</vt:lpstr>
      <vt:lpstr>Adding Elements: Option #4</vt:lpstr>
      <vt:lpstr>Adding Elements: Option #4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Implementing std::define_static_array</vt:lpstr>
      <vt:lpstr>Adding Elements: Option #4</vt:lpstr>
      <vt:lpstr>Adding Elements: Option #4</vt:lpstr>
      <vt:lpstr>Adding Elements: Option #4</vt:lpstr>
      <vt:lpstr>Adding Elements: Option #5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Adding Elements: growing</vt:lpstr>
      <vt:lpstr>Printing</vt:lpstr>
      <vt:lpstr>Printing</vt:lpstr>
      <vt:lpstr>Printing</vt:lpstr>
      <vt:lpstr>Printing</vt:lpstr>
      <vt:lpstr>Printing</vt:lpstr>
      <vt:lpstr>Printing</vt:lpstr>
      <vt:lpstr>Printing</vt:lpstr>
      <vt:lpstr>Printing</vt:lpstr>
      <vt:lpstr>Printing</vt:lpstr>
      <vt:lpstr>Printing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Formatting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Proxy References</vt:lpstr>
      <vt:lpstr>Formatting Proxy References</vt:lpstr>
      <vt:lpstr>Formatting Proxy References</vt:lpstr>
      <vt:lpstr>Formatting Proxy References</vt:lpstr>
      <vt:lpstr>Formatting Proxy References</vt:lpstr>
      <vt:lpstr>Formatting Proxy References</vt:lpstr>
      <vt:lpstr>Formatting Proxy References</vt:lpstr>
      <vt:lpstr>Formatting Proxy References</vt:lpstr>
      <vt:lpstr>Formatting Proxy References</vt:lpstr>
      <vt:lpstr>Proxy References</vt:lpstr>
      <vt:lpstr>Proxy References</vt:lpstr>
      <vt:lpstr>Practical Reflection</vt:lpstr>
      <vt:lpstr>Practical Reflection</vt:lpstr>
      <vt:lpstr>Possibilities are endless</vt:lpstr>
      <vt:lpstr>Possibilities are endless</vt:lpstr>
      <vt:lpstr>Possibilities are endless</vt:lpstr>
      <vt:lpstr>Possibilities are endless</vt:lpstr>
      <vt:lpstr>Possibilities are endless</vt:lpstr>
      <vt:lpstr>Possibilities are endless</vt:lpstr>
      <vt:lpstr>Possibilities are endless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Barry Revzin</dc:creator>
  <cp:lastModifiedBy>Barry Revzin</cp:lastModifiedBy>
  <cp:revision>4</cp:revision>
  <dcterms:created xsi:type="dcterms:W3CDTF">2025-08-16T19:51:59Z</dcterms:created>
  <dcterms:modified xsi:type="dcterms:W3CDTF">2025-09-16T05:21:42Z</dcterms:modified>
</cp:coreProperties>
</file>